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2"/>
  </p:notesMasterIdLst>
  <p:sldIdLst>
    <p:sldId id="256" r:id="rId3"/>
    <p:sldId id="257" r:id="rId4"/>
    <p:sldId id="258" r:id="rId5"/>
    <p:sldId id="259" r:id="rId6"/>
    <p:sldId id="260" r:id="rId7"/>
    <p:sldId id="262" r:id="rId8"/>
    <p:sldId id="265" r:id="rId9"/>
    <p:sldId id="263" r:id="rId10"/>
    <p:sldId id="264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F3C695-A688-47C0-A50E-CC4F0AE4251B}" type="datetimeFigureOut">
              <a:rPr lang="ru-RU" smtClean="0"/>
              <a:t>27.01.2016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096ABA-6A47-4CAA-8A36-2A128F569D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4733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7459064-693B-497F-889E-2191EA22FD26}" type="slidenum">
              <a:rPr lang="ru-RU">
                <a:solidFill>
                  <a:prstClr val="black"/>
                </a:solidFill>
              </a:rPr>
              <a:pPr/>
              <a:t>1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9218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</a:pPr>
            <a:fld id="{6849D0B4-54C5-4904-9ACC-F22CAFC46486}" type="slidenum">
              <a:rPr lang="en-US" sz="1200" smtClean="0">
                <a:solidFill>
                  <a:prstClr val="black"/>
                </a:solidFill>
              </a:rPr>
              <a:pPr algn="r"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 sz="1200" smtClean="0">
              <a:solidFill>
                <a:prstClr val="black"/>
              </a:solidFill>
            </a:endParaRPr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470025" y="655638"/>
            <a:ext cx="13823950" cy="10367962"/>
          </a:xfrm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46163" y="4352925"/>
            <a:ext cx="4770437" cy="3479800"/>
          </a:xfrm>
        </p:spPr>
        <p:txBody>
          <a:bodyPr wrap="none" lIns="82048" tIns="41025" rIns="82048" bIns="41025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BF8A68A-DC5F-40E8-8F7F-5221D0E506E3}" type="slidenum">
              <a:rPr lang="ru-RU">
                <a:solidFill>
                  <a:prstClr val="black"/>
                </a:solidFill>
              </a:rPr>
              <a:pPr/>
              <a:t>2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78850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/>
            <a:fld id="{712DE484-2275-4507-A4FA-F4CF423EB582}" type="slidenum">
              <a:rPr lang="en-US" sz="1200">
                <a:solidFill>
                  <a:prstClr val="black"/>
                </a:solidFill>
              </a:rPr>
              <a:pPr algn="r"/>
              <a:t>2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470025" y="655638"/>
            <a:ext cx="13823950" cy="10367962"/>
          </a:xfrm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46163" y="4352925"/>
            <a:ext cx="4770437" cy="3479800"/>
          </a:xfrm>
        </p:spPr>
        <p:txBody>
          <a:bodyPr wrap="none" lIns="82048" tIns="41025" rIns="82048" bIns="41025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BF8A68A-DC5F-40E8-8F7F-5221D0E506E3}" type="slidenum">
              <a:rPr lang="ru-RU">
                <a:solidFill>
                  <a:prstClr val="black"/>
                </a:solidFill>
              </a:rPr>
              <a:pPr/>
              <a:t>3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78850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/>
            <a:fld id="{712DE484-2275-4507-A4FA-F4CF423EB582}" type="slidenum">
              <a:rPr lang="en-US" sz="1200">
                <a:solidFill>
                  <a:prstClr val="black"/>
                </a:solidFill>
              </a:rPr>
              <a:pPr algn="r"/>
              <a:t>3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470025" y="655638"/>
            <a:ext cx="13823950" cy="10367962"/>
          </a:xfrm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46163" y="4352925"/>
            <a:ext cx="4770437" cy="3479800"/>
          </a:xfrm>
        </p:spPr>
        <p:txBody>
          <a:bodyPr wrap="none" lIns="82048" tIns="41025" rIns="82048" bIns="41025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BF8A68A-DC5F-40E8-8F7F-5221D0E506E3}" type="slidenum">
              <a:rPr lang="ru-RU">
                <a:solidFill>
                  <a:prstClr val="black"/>
                </a:solidFill>
              </a:rPr>
              <a:pPr/>
              <a:t>4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78850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/>
            <a:fld id="{712DE484-2275-4507-A4FA-F4CF423EB582}" type="slidenum">
              <a:rPr lang="en-US" sz="1200">
                <a:solidFill>
                  <a:prstClr val="black"/>
                </a:solidFill>
              </a:rPr>
              <a:pPr algn="r"/>
              <a:t>4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470025" y="655638"/>
            <a:ext cx="13823950" cy="10367962"/>
          </a:xfrm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46163" y="4352925"/>
            <a:ext cx="4770437" cy="3479800"/>
          </a:xfrm>
        </p:spPr>
        <p:txBody>
          <a:bodyPr wrap="none" lIns="82048" tIns="41025" rIns="82048" bIns="41025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BF8A68A-DC5F-40E8-8F7F-5221D0E506E3}" type="slidenum">
              <a:rPr lang="ru-RU">
                <a:solidFill>
                  <a:prstClr val="black"/>
                </a:solidFill>
              </a:rPr>
              <a:pPr/>
              <a:t>5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78850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/>
            <a:fld id="{712DE484-2275-4507-A4FA-F4CF423EB582}" type="slidenum">
              <a:rPr lang="en-US" sz="1200">
                <a:solidFill>
                  <a:prstClr val="black"/>
                </a:solidFill>
              </a:rPr>
              <a:pPr algn="r"/>
              <a:t>5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470025" y="655638"/>
            <a:ext cx="13823950" cy="10367962"/>
          </a:xfrm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46163" y="4352925"/>
            <a:ext cx="4770437" cy="3479800"/>
          </a:xfrm>
        </p:spPr>
        <p:txBody>
          <a:bodyPr wrap="none" lIns="82048" tIns="41025" rIns="82048" bIns="41025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BF8A68A-DC5F-40E8-8F7F-5221D0E506E3}" type="slidenum">
              <a:rPr lang="ru-RU">
                <a:solidFill>
                  <a:prstClr val="black"/>
                </a:solidFill>
              </a:rPr>
              <a:pPr/>
              <a:t>6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78850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/>
            <a:fld id="{712DE484-2275-4507-A4FA-F4CF423EB582}" type="slidenum">
              <a:rPr lang="en-US" sz="1200">
                <a:solidFill>
                  <a:prstClr val="black"/>
                </a:solidFill>
              </a:rPr>
              <a:pPr algn="r"/>
              <a:t>6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470025" y="655638"/>
            <a:ext cx="13823950" cy="10367962"/>
          </a:xfrm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46163" y="4352925"/>
            <a:ext cx="4770437" cy="3479800"/>
          </a:xfrm>
        </p:spPr>
        <p:txBody>
          <a:bodyPr wrap="none" lIns="82048" tIns="41025" rIns="82048" bIns="41025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7459064-693B-497F-889E-2191EA22FD26}" type="slidenum">
              <a:rPr lang="ru-RU">
                <a:solidFill>
                  <a:prstClr val="black"/>
                </a:solidFill>
              </a:rPr>
              <a:pPr/>
              <a:t>7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9218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/>
            <a:fld id="{6849D0B4-54C5-4904-9ACC-F22CAFC46486}" type="slidenum">
              <a:rPr lang="en-US" sz="1200">
                <a:solidFill>
                  <a:prstClr val="black"/>
                </a:solidFill>
              </a:rPr>
              <a:pPr algn="r"/>
              <a:t>7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470025" y="655638"/>
            <a:ext cx="13823950" cy="10367962"/>
          </a:xfrm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46163" y="4352925"/>
            <a:ext cx="4770437" cy="3479800"/>
          </a:xfrm>
        </p:spPr>
        <p:txBody>
          <a:bodyPr wrap="none" lIns="82048" tIns="41025" rIns="82048" bIns="41025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BF8A68A-DC5F-40E8-8F7F-5221D0E506E3}" type="slidenum">
              <a:rPr lang="ru-RU">
                <a:solidFill>
                  <a:prstClr val="black"/>
                </a:solidFill>
              </a:rPr>
              <a:pPr/>
              <a:t>8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78850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/>
            <a:fld id="{712DE484-2275-4507-A4FA-F4CF423EB582}" type="slidenum">
              <a:rPr lang="en-US" sz="1200">
                <a:solidFill>
                  <a:prstClr val="black"/>
                </a:solidFill>
              </a:rPr>
              <a:pPr algn="r"/>
              <a:t>8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470025" y="655638"/>
            <a:ext cx="13823950" cy="10367962"/>
          </a:xfrm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46163" y="4352925"/>
            <a:ext cx="4770437" cy="3479800"/>
          </a:xfrm>
        </p:spPr>
        <p:txBody>
          <a:bodyPr wrap="none" lIns="82048" tIns="41025" rIns="82048" bIns="41025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BF8A68A-DC5F-40E8-8F7F-5221D0E506E3}" type="slidenum">
              <a:rPr lang="ru-RU">
                <a:solidFill>
                  <a:prstClr val="black"/>
                </a:solidFill>
              </a:rPr>
              <a:pPr/>
              <a:t>9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78850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/>
            <a:fld id="{712DE484-2275-4507-A4FA-F4CF423EB582}" type="slidenum">
              <a:rPr lang="en-US" sz="1200">
                <a:solidFill>
                  <a:prstClr val="black"/>
                </a:solidFill>
              </a:rPr>
              <a:pPr algn="r"/>
              <a:t>9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470025" y="655638"/>
            <a:ext cx="13823950" cy="10367962"/>
          </a:xfrm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46163" y="4352925"/>
            <a:ext cx="4770437" cy="3479800"/>
          </a:xfrm>
        </p:spPr>
        <p:txBody>
          <a:bodyPr wrap="none" lIns="82048" tIns="41025" rIns="82048" bIns="41025" anchor="ctr"/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60EA95A-226B-4D8B-B7FC-C9B05677EA5D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97549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96C7834-1298-447D-9813-B76946B45C04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96802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6C2EE90-5424-484B-B5C4-32BEDB8ED346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28819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92373BE-2C37-4C81-AA6F-10110BFEA3D1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29207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9B3DA09-660C-4A2D-BC7E-9D627C768E0A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45656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7AF9541-D6A6-4E6F-A6D1-C5130FECBA59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977922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7AE7569-2691-4815-BB8E-ECED4A9CF588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922137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D195D12-B158-417A-9C91-6C8238FE7B94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734531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8833674-AE84-4BEC-80C7-8EF66CC45A0F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56378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ACE5FB7-E835-4284-B80C-F4FF170E7035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162232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03A0DB5-904A-4235-BEE2-E4BA2361619B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37546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27.01.2016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A6C4A32-4255-40F2-B0E4-35B84395B94F}" type="slidenum">
              <a:rPr lang="en-US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699306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584"/>
            <a:ext cx="9144000" cy="685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C:\Users\Leonid\Downloads\hleb logo-0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-12864"/>
            <a:ext cx="9779901" cy="6848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164452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9144000" cy="685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AutoShape 2" descr="Результат пошуку зображень за запитом &quot;путь на небо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51201" y="160338"/>
            <a:ext cx="724159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i="1" dirty="0" smtClean="0">
                <a:solidFill>
                  <a:prstClr val="white"/>
                </a:solidFill>
              </a:rPr>
              <a:t>Личное </a:t>
            </a:r>
            <a:r>
              <a:rPr lang="ru-RU" sz="6000" b="1" i="1" dirty="0" err="1" smtClean="0">
                <a:solidFill>
                  <a:prstClr val="white"/>
                </a:solidFill>
              </a:rPr>
              <a:t>благовестие</a:t>
            </a:r>
            <a:endParaRPr lang="ru-RU" sz="6000" b="1" i="1" dirty="0">
              <a:solidFill>
                <a:prstClr val="white"/>
              </a:solidFill>
            </a:endParaRPr>
          </a:p>
        </p:txBody>
      </p:sp>
      <p:pic>
        <p:nvPicPr>
          <p:cNvPr id="1026" name="Picture 2" descr="http://psihogrammatika.ru/wp-content/uploads/2015/06/meet1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340768"/>
            <a:ext cx="7046609" cy="5228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004771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9144000" cy="685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AutoShape 2" descr="Результат пошуку зображень за запитом &quot;путь на небо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3568" y="160338"/>
            <a:ext cx="832163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i="1" dirty="0" smtClean="0">
                <a:solidFill>
                  <a:prstClr val="white"/>
                </a:solidFill>
              </a:rPr>
              <a:t>Что такое </a:t>
            </a:r>
            <a:r>
              <a:rPr lang="ru-RU" sz="6000" b="1" i="1" dirty="0" err="1" smtClean="0">
                <a:solidFill>
                  <a:prstClr val="white"/>
                </a:solidFill>
              </a:rPr>
              <a:t>Евангелизм</a:t>
            </a:r>
            <a:r>
              <a:rPr lang="ru-RU" sz="6000" b="1" i="1" dirty="0" smtClean="0">
                <a:solidFill>
                  <a:prstClr val="white"/>
                </a:solidFill>
              </a:rPr>
              <a:t>:</a:t>
            </a:r>
            <a:endParaRPr lang="ru-RU" sz="6000" b="1" i="1" dirty="0">
              <a:solidFill>
                <a:prstClr val="white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1844824"/>
            <a:ext cx="4825937" cy="44480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ru-RU" sz="3200" b="1" dirty="0" smtClean="0">
                <a:solidFill>
                  <a:schemeClr val="bg1"/>
                </a:solidFill>
              </a:rPr>
              <a:t>Отображение характера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ru-RU" sz="3200" b="1" dirty="0" smtClean="0">
                <a:solidFill>
                  <a:schemeClr val="bg1"/>
                </a:solidFill>
              </a:rPr>
              <a:t>Построение отношений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ru-RU" sz="3200" b="1" dirty="0" smtClean="0">
                <a:solidFill>
                  <a:schemeClr val="bg1"/>
                </a:solidFill>
              </a:rPr>
              <a:t>Дружба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ru-RU" sz="3200" b="1" dirty="0" smtClean="0">
                <a:solidFill>
                  <a:schemeClr val="bg1"/>
                </a:solidFill>
              </a:rPr>
              <a:t>Завоевание доверия</a:t>
            </a:r>
          </a:p>
          <a:p>
            <a:pPr>
              <a:lnSpc>
                <a:spcPct val="150000"/>
              </a:lnSpc>
            </a:pPr>
            <a:endParaRPr lang="ru-RU" sz="3200" b="1" dirty="0" smtClean="0">
              <a:solidFill>
                <a:schemeClr val="bg1"/>
              </a:solidFill>
            </a:endParaRP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endParaRPr lang="ru-RU" sz="3200" b="1" dirty="0">
              <a:solidFill>
                <a:schemeClr val="bg1"/>
              </a:solidFill>
            </a:endParaRPr>
          </a:p>
        </p:txBody>
      </p:sp>
      <p:pic>
        <p:nvPicPr>
          <p:cNvPr id="2050" name="Picture 2" descr="http://shkolazhizni.ru/img/content/i119/119795_or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5251" y="2042789"/>
            <a:ext cx="4163616" cy="2774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628216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8" y="-12576"/>
            <a:ext cx="9144000" cy="685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AutoShape 2" descr="Результат пошуку зображень за запитом &quot;путь на небо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139805" y="7937"/>
            <a:ext cx="542328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i="1" dirty="0" smtClean="0">
                <a:solidFill>
                  <a:prstClr val="white"/>
                </a:solidFill>
              </a:rPr>
              <a:t>Метод Христа</a:t>
            </a:r>
            <a:endParaRPr lang="ru-RU" sz="6000" b="1" i="1" dirty="0">
              <a:solidFill>
                <a:prstClr val="white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5575" y="1276311"/>
            <a:ext cx="8808913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3200" b="1" dirty="0" smtClean="0">
                <a:solidFill>
                  <a:schemeClr val="bg1"/>
                </a:solidFill>
              </a:rPr>
              <a:t>   Лишь </a:t>
            </a:r>
            <a:r>
              <a:rPr lang="ru-RU" sz="3200" b="1" dirty="0">
                <a:solidFill>
                  <a:schemeClr val="bg1"/>
                </a:solidFill>
              </a:rPr>
              <a:t>метод Христа принесет подлинный успех в проповедовании Божьей истины. Находясь среди людей, Спаситель общался с ними, желая им добра. Он проявлял к ним сочувствие. Он служил их нуждам и завоевывал их доверие. И только после этого Иисус говорил им: «Следуй за Мною». {СИ 143.3}</a:t>
            </a:r>
            <a:endParaRPr lang="ru-RU" sz="3200" b="1" dirty="0" smtClean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endParaRPr lang="ru-RU" sz="3200" b="1" dirty="0" smtClean="0">
              <a:solidFill>
                <a:schemeClr val="bg1"/>
              </a:solidFill>
            </a:endParaRP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endParaRPr lang="ru-RU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156426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8" y="-12576"/>
            <a:ext cx="9144000" cy="685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AutoShape 2" descr="Результат пошуку зображень за запитом &quot;путь на небо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43608" y="-12576"/>
            <a:ext cx="6712671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6000" b="1" i="1" dirty="0" smtClean="0">
                <a:solidFill>
                  <a:prstClr val="white"/>
                </a:solidFill>
              </a:rPr>
              <a:t>«Мудрый </a:t>
            </a:r>
          </a:p>
          <a:p>
            <a:pPr algn="ctr"/>
            <a:r>
              <a:rPr lang="ru-RU" sz="6000" b="1" i="1" dirty="0" smtClean="0">
                <a:solidFill>
                  <a:prstClr val="white"/>
                </a:solidFill>
              </a:rPr>
              <a:t>привлекает души»</a:t>
            </a:r>
          </a:p>
          <a:p>
            <a:pPr algn="ctr"/>
            <a:r>
              <a:rPr lang="ru-RU" sz="6000" b="1" i="1" dirty="0">
                <a:solidFill>
                  <a:prstClr val="white"/>
                </a:solidFill>
              </a:rPr>
              <a:t> </a:t>
            </a:r>
            <a:r>
              <a:rPr lang="ru-RU" sz="6000" b="1" i="1" dirty="0" smtClean="0">
                <a:solidFill>
                  <a:prstClr val="white"/>
                </a:solidFill>
              </a:rPr>
              <a:t>  Пр.11:30</a:t>
            </a:r>
            <a:endParaRPr lang="ru-RU" sz="6000" b="1" i="1" dirty="0">
              <a:solidFill>
                <a:prstClr val="white"/>
              </a:solidFill>
            </a:endParaRPr>
          </a:p>
        </p:txBody>
      </p:sp>
      <p:pic>
        <p:nvPicPr>
          <p:cNvPr id="3074" name="Picture 2" descr="http://cdn.topwar.ru/uploads/posts/2011-12/1324705988_2257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708920"/>
            <a:ext cx="6848852" cy="3940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114284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8" y="-12576"/>
            <a:ext cx="9144000" cy="685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AutoShape 2" descr="Результат пошуку зображень за запитом &quot;путь на небо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86971" y="165898"/>
            <a:ext cx="602594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6000" b="1" i="1" dirty="0" smtClean="0">
                <a:solidFill>
                  <a:prstClr val="white"/>
                </a:solidFill>
              </a:rPr>
              <a:t>Принцип стежка</a:t>
            </a:r>
          </a:p>
        </p:txBody>
      </p:sp>
      <p:pic>
        <p:nvPicPr>
          <p:cNvPr id="5122" name="Picture 2" descr="http://ustroim-prazdnik.info/_pu/1/3493367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316" y="1556792"/>
            <a:ext cx="6489844" cy="4867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164830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1034"/>
            <a:ext cx="9144000" cy="685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79512" y="2348880"/>
            <a:ext cx="6051528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uk-UA" sz="3200" b="1" dirty="0" smtClean="0">
                <a:solidFill>
                  <a:srgbClr val="FFFFFF"/>
                </a:solidFill>
              </a:rPr>
              <a:t>Пасха, Исх.12:4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uk-UA" sz="3200" b="1" smtClean="0">
                <a:solidFill>
                  <a:srgbClr val="FFFFFF"/>
                </a:solidFill>
              </a:rPr>
              <a:t>Лук.11:5-8</a:t>
            </a:r>
            <a:endParaRPr lang="uk-UA" sz="3200" b="1" dirty="0" smtClean="0">
              <a:solidFill>
                <a:srgbClr val="FFFFFF"/>
              </a:solidFill>
            </a:endParaRP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uk-UA" sz="3200" b="1" dirty="0" smtClean="0">
                <a:solidFill>
                  <a:srgbClr val="FFFFFF"/>
                </a:solidFill>
              </a:rPr>
              <a:t>Ис.58:7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uk-UA" sz="3200" b="1" dirty="0" smtClean="0">
                <a:solidFill>
                  <a:srgbClr val="FFFFFF"/>
                </a:solidFill>
              </a:rPr>
              <a:t>«</a:t>
            </a:r>
            <a:r>
              <a:rPr lang="uk-UA" sz="3200" b="1" dirty="0" err="1" smtClean="0">
                <a:solidFill>
                  <a:srgbClr val="FFFFFF"/>
                </a:solidFill>
              </a:rPr>
              <a:t>Соседи</a:t>
            </a:r>
            <a:r>
              <a:rPr lang="uk-UA" sz="3200" b="1" dirty="0" smtClean="0">
                <a:solidFill>
                  <a:srgbClr val="FFFFFF"/>
                </a:solidFill>
              </a:rPr>
              <a:t> – </a:t>
            </a:r>
            <a:r>
              <a:rPr lang="uk-UA" sz="3200" b="1" dirty="0" err="1" smtClean="0">
                <a:solidFill>
                  <a:srgbClr val="FFFFFF"/>
                </a:solidFill>
              </a:rPr>
              <a:t>обширное</a:t>
            </a:r>
            <a:r>
              <a:rPr lang="uk-UA" sz="3200" b="1" dirty="0" smtClean="0">
                <a:solidFill>
                  <a:srgbClr val="FFFFFF"/>
                </a:solidFill>
              </a:rPr>
              <a:t> поле»</a:t>
            </a:r>
          </a:p>
          <a:p>
            <a:pPr>
              <a:lnSpc>
                <a:spcPct val="150000"/>
              </a:lnSpc>
            </a:pPr>
            <a:r>
              <a:rPr lang="uk-UA" sz="3200" b="1" dirty="0">
                <a:solidFill>
                  <a:srgbClr val="FFFFFF"/>
                </a:solidFill>
              </a:rPr>
              <a:t> </a:t>
            </a:r>
            <a:r>
              <a:rPr lang="uk-UA" sz="3200" b="1" dirty="0" smtClean="0">
                <a:solidFill>
                  <a:srgbClr val="FFFFFF"/>
                </a:solidFill>
              </a:rPr>
              <a:t>   </a:t>
            </a:r>
            <a:r>
              <a:rPr lang="uk-UA" sz="3200" b="1" dirty="0" err="1" smtClean="0">
                <a:solidFill>
                  <a:srgbClr val="FFFFFF"/>
                </a:solidFill>
              </a:rPr>
              <a:t>Вы</a:t>
            </a:r>
            <a:r>
              <a:rPr lang="uk-UA" sz="3200" b="1" dirty="0" smtClean="0">
                <a:solidFill>
                  <a:srgbClr val="FFFFFF"/>
                </a:solidFill>
              </a:rPr>
              <a:t> примете силу,с.175</a:t>
            </a:r>
            <a:endParaRPr lang="ru-RU" sz="3200" b="1" dirty="0">
              <a:solidFill>
                <a:srgbClr val="FFFFFF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21660" y="188640"/>
            <a:ext cx="670068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 smtClean="0">
                <a:solidFill>
                  <a:srgbClr val="FFFFFF"/>
                </a:solidFill>
              </a:rPr>
              <a:t>Работа с соседями</a:t>
            </a:r>
            <a:endParaRPr lang="ru-RU" sz="5400" b="1" dirty="0">
              <a:solidFill>
                <a:srgbClr val="FFFFFF"/>
              </a:solidFill>
            </a:endParaRPr>
          </a:p>
        </p:txBody>
      </p:sp>
      <p:pic>
        <p:nvPicPr>
          <p:cNvPr id="1026" name="Picture 2" descr="http://www.materinstvo.ru/skins/default/public/images/articles/s6966_1299843888_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1255986"/>
            <a:ext cx="2857500" cy="3371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697501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8" y="-12576"/>
            <a:ext cx="9144000" cy="685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AutoShape 2" descr="Результат пошуку зображень за запитом &quot;путь на небо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43608" y="165898"/>
            <a:ext cx="737253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6000" b="1" i="1" dirty="0" smtClean="0">
                <a:solidFill>
                  <a:prstClr val="white"/>
                </a:solidFill>
              </a:rPr>
              <a:t>Основные принципы: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4762" y="1181173"/>
            <a:ext cx="5074402" cy="61863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sz="3600" b="1" dirty="0" smtClean="0">
                <a:solidFill>
                  <a:schemeClr val="bg1"/>
                </a:solidFill>
              </a:rPr>
              <a:t>Молитва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3600" b="1" dirty="0" smtClean="0">
                <a:solidFill>
                  <a:schemeClr val="bg1"/>
                </a:solidFill>
              </a:rPr>
              <a:t>Подарок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3600" b="1" dirty="0" smtClean="0">
                <a:solidFill>
                  <a:schemeClr val="bg1"/>
                </a:solidFill>
              </a:rPr>
              <a:t>Общение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3600" b="1" dirty="0" smtClean="0">
                <a:solidFill>
                  <a:schemeClr val="bg1"/>
                </a:solidFill>
              </a:rPr>
              <a:t>Слушание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3600" b="1" dirty="0" smtClean="0">
                <a:solidFill>
                  <a:schemeClr val="bg1"/>
                </a:solidFill>
              </a:rPr>
              <a:t>Где собеседник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3600" b="1" dirty="0" smtClean="0">
                <a:solidFill>
                  <a:schemeClr val="bg1"/>
                </a:solidFill>
              </a:rPr>
              <a:t>Нужды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3600" b="1" dirty="0" smtClean="0">
                <a:solidFill>
                  <a:schemeClr val="bg1"/>
                </a:solidFill>
              </a:rPr>
              <a:t>«Больная  точка»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3600" b="1" dirty="0" smtClean="0">
                <a:solidFill>
                  <a:schemeClr val="bg1"/>
                </a:solidFill>
              </a:rPr>
              <a:t>Не спешить с религией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3600" b="1" dirty="0" smtClean="0">
                <a:solidFill>
                  <a:schemeClr val="bg1"/>
                </a:solidFill>
              </a:rPr>
              <a:t>Завоевание доверия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3600" b="1" dirty="0" smtClean="0">
                <a:solidFill>
                  <a:schemeClr val="bg1"/>
                </a:solidFill>
              </a:rPr>
              <a:t>Личное свидетельство</a:t>
            </a:r>
          </a:p>
          <a:p>
            <a:endParaRPr lang="ru-RU" sz="3600" b="1" dirty="0">
              <a:solidFill>
                <a:schemeClr val="bg1"/>
              </a:solidFill>
            </a:endParaRPr>
          </a:p>
        </p:txBody>
      </p:sp>
      <p:pic>
        <p:nvPicPr>
          <p:cNvPr id="7170" name="Picture 2" descr="http://islamdag.ru/sites/default/files/img/vseobislame/2013/sosedi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1628800"/>
            <a:ext cx="4762500" cy="3171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807136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8" y="-12576"/>
            <a:ext cx="9144000" cy="685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AutoShape 2" descr="Результат пошуку зображень за запитом &quot;путь на небо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52592" y="165898"/>
            <a:ext cx="635456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6000" b="1" i="1" dirty="0" smtClean="0">
                <a:solidFill>
                  <a:prstClr val="white"/>
                </a:solidFill>
              </a:rPr>
              <a:t>Работа с </a:t>
            </a:r>
            <a:r>
              <a:rPr lang="ru-RU" sz="6000" b="1" i="1" dirty="0" err="1" smtClean="0">
                <a:solidFill>
                  <a:prstClr val="white"/>
                </a:solidFill>
              </a:rPr>
              <a:t>ойкосом</a:t>
            </a:r>
            <a:endParaRPr lang="ru-RU" sz="6000" b="1" i="1" dirty="0" smtClean="0">
              <a:solidFill>
                <a:prstClr val="white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4168" y="2132856"/>
            <a:ext cx="3954031" cy="280076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sz="4400" b="1" dirty="0" smtClean="0">
                <a:solidFill>
                  <a:schemeClr val="bg1"/>
                </a:solidFill>
              </a:rPr>
              <a:t>В прошлом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4400" b="1" dirty="0" smtClean="0">
                <a:solidFill>
                  <a:schemeClr val="bg1"/>
                </a:solidFill>
              </a:rPr>
              <a:t>Современный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4400" b="1" dirty="0" smtClean="0">
                <a:solidFill>
                  <a:schemeClr val="bg1"/>
                </a:solidFill>
              </a:rPr>
              <a:t>Не статичен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4400" b="1" dirty="0" smtClean="0">
                <a:solidFill>
                  <a:schemeClr val="bg1"/>
                </a:solidFill>
              </a:rPr>
              <a:t>Расширять</a:t>
            </a:r>
            <a:endParaRPr lang="ru-RU" sz="4400" b="1" dirty="0">
              <a:solidFill>
                <a:schemeClr val="bg1"/>
              </a:solidFill>
            </a:endParaRPr>
          </a:p>
        </p:txBody>
      </p:sp>
      <p:sp>
        <p:nvSpPr>
          <p:cNvPr id="5" name="AutoShape 2" descr="data:image/jpeg;base64,/9j/4AAQSkZJRgABAQAAAQABAAD/2wCEAAkGBxQSDxQUEBQVFBUUFBAUFBQPFRUWFBYVFRQWFhYVFhYcHCggGRolHRUUITIiJSkrLi4uFx8zOTMsNyguLisBCgoKDg0OGxAQGy0kICYsLCwsLC0sLCwsLCwsLCwsLCwsLCwsLCwsLCwsLCwsLCwsLCwsLCwsLCwsLCwsLCwsLP/AABEIAOAA4AMBEQACEQEDEQH/xAAcAAABBQEBAQAAAAAAAAAAAAABAAIEBQYHAwj/xABPEAABAwIDBAQHCwkGBQUAAAABAAIDBBESITEFBkFREyJhcQcygZGhsbIUFjQ1QlJidLPB0yMkVXKSosLR8DNUc4Kj4RUlNkODRVNk0vH/xAAaAQEAAwEBAQAAAAAAAAAAAAAAAQMEAgUG/8QANhEAAgIBAgMFBwMEAgMBAAAAAAECAxEEIRIxMxMUQVFxBSIyU4Gx8GGRoTRSwdEVQgYjcuH/2gAMAwEAAhEDEQA/AOrALkDgEA8BAPAQDgEA8BAPAQCUgKAKASAcFICgCgEgAUA0qABAIoAIAIAEKAMIQDSgGEIBpCAYQgGEIB4CAfpr6UAQ4WvcW53yQD2OB0IPcQgHROB0IPcQUA9rwdCD3EKQOab5j0IBrZWnRwPcQgPRAJAEIBykBQCQCQAKABCgAQCQDUAkAigGEIQMIQkBCgDCEA0hAMIQDwEB47Q/sn933hSCPUUuCJ5JHWMeQFmizhw8qAdJGAw5sIxsxmIAdTPWxUkHs8M6SPosOLFngt4luteyEnns+kuA+4yMtgBmc3DN3EICVsyVvRMGIXwjK4v5kBF2PGLMN472OVh0nHje6At1ACgCApAQgCgEgEgAgEgAUAFAEpBGmqQMhmfQrYVZ3ZTO5R2RGdKTqVaoRRndkn4jLrrBzlj2ykcfOuXCLOlZJeJ7xy37CqJ1tbo0QtUtmOIVRcMIQDSEA8BAKQdU3t/m08qAaXAjPAQeBvb+sgpAmWb4uAX1sLX/AKv6UA6Ozb4MAvyFu7RAOa8DJuADM2F+0nTyqQNYxozAjBGhDbW9CEChjaHCwjB+iM9D/uhJLUAICkBQCQBQCQCQCQAQCUABCAj1cthYan1K2qOXkpunhYRAWkyBQCQCQCQklQvuO0LJZHDNdU+JDiFWWjCEA8BAPaEA9SAoAoBwCkDkA0BAFAJAFAJAJAJAJAJAJABAJAV9aev5AtFXwmS5+8VO2No9BGHYcV3ButgNTmbHktNVfaSxnBi1F/ZRzjO4to7R6KAS4Cb4eqcrYvnGxsldfHPhyLr+zr48Cqdo4KbpsBPVacJyIxW1PIX1SNeZ8GRO7hq7TH0ENo/m3TYD4uLBx1trbTje2idn/wCzgyO2/wDV2mPDkemzKzpomvw4b3yJvobZHiFFkOCXCdU29pBSxgsaXU9yzXcjZRzaPchZjUCyAe0IB6kBQBQDgFICgCgI8tYxuROfZmsN3tHT1PEpftuWxpnLkhrK9h427wQua/ammm8cWPVHUtPYvAkgremmsooCpAkAkBWbd27DSR45na3wsbm95HzR95yCtppna8RRTdfClZkxbB27DVx44XZi2JjsnsJ+cPvGRS6mdTxJCm+FyzFlmqi4SASACAhV7MwfIr6n4Ga+O+SKrjOJAJAJAJASqRmRPPJZ7n4GmiPiexCoNA0hAegCAKkBQDgFICgCgK/alQRZoyuLnuXh+2NXKtKqGzfP0NemqUveZVL5o3iTYYJuzKghwadDp2Fex7J1koWKqT2fL9GZdTUmuLxLhfUnniQGX3l3tbA7oKZvT1LjhDG3IafpW1PHCPLZa6NK5rjntExajVqD4IbyI+wN0nGT3TtF3TTmxDTYsjtpkMiRyHVHC+q7u1Sx2dW0TmjSPPaXbyFt/dJwk907Od0M4uS0WDJOeuQJ5HqnjbVKdUsdnbvH7C/SPi7SnaRI3a3tbO7oKlvQVLThLHXAcfo30PHCfJdcX6VwXHDeJ1p9WpvgntI1CyG0SASAa9oIsVKeCGsrBXTwFvaOa0wmpGOdbieS7KxIBID1ggLu7muJzUS2utyZODbLK9zWlgVlBI0hQAqQFAFAJAOCAKkFVtePrA8CLeUL5r23U1YrPBr+TfpJLGCL7oN72Hi4dBp/Neb3qfFxYXLHLw/2X9ksY/XIBMbNGXVNxl6+a4V8korb3d1t5+ZLrWW/M9aNpdKD24jbzrVoIyu1al+vEyu7EK2i6kkDWlziAACSXGwAGpJ4BfYLL2PLbSW5h9obxT10hp9mAhoykqTcAD6Jt1Rrn4x4Aar0IaeFK47vojzrNTO+XBRy8WX27W7MVGzqdeRw68rh1jzA+a3s891nv1M7Xvy8jTp9NClbc/MvFnNIkBR7y7sxVjOv1JGjqStHWHIH5zezzWV9GpnU9uXkZtRpoXLfZ+ZQ7P3inoZBT7TBLTlHUi5BH0jbrDTPxhxB1WmenhcuOn6ozV6mdEuC/l4M28cgc0OaQQQCC03BB0IPELz3s8M9FNNZQ9CRIAIDxkpm6kW7sl2rJckVSrjzZAc0E2bc8ua0J4W5lay8RJEVJ87zfzVUrfBF0KfGRKAsqcmhLCwIoSBQAIAoAoBIAhAOUgKAZLGHCxzBVV1MLYOE1lM6jJxeUU9VQubmOsOY18oXy2r9mW0PMfeiehVqIz2ezFS0JeL4gB5yPImk9my1EeNSWP5FuoUHjB719dBRQl8rsI873nk0cT6vSvqdD7PVa4Kllvm/9nmanVKPvWMyTIKna7g6S9PRA3aweNLbQ9veeqOAJzXsOVelWI7z/hHlqNureZbQ/lm32dQRwRiOFoYxugHrJ1J7SvPnOU5cUnlnpV1xrjwxWESlwdiQCQCQEXaNBHPGY5mh7Hag+sHUHtC7hOUJcUXhnE642R4ZLKMQ+Cp2Q4ujvUURN3MPjRX1PZ3jqniAc16ClXqliW0/4Z5zjbpHmO8P5Rs9j7WiqohJA7ENCNHNPzXDgf6CwW1SreJI31XQtjxRYdo7Whp8PTytjxXw4za9rXt3XHnSuqdnwrJNlsK/jeCD77aL+8x+c/yVndbv7WVd7o/uQyTeiidrUx25XNvUpWnuXKLOZamh85olbO25SyvwQTRvdYnCw52Gp7VxZTbFZmmWV3VSfDBosiFQXgQCQDUAkAUAkAUAQFICgOd71+ECSKd8NK1n5Mlr5JAXXcPGDRcWANxc3vYrVXp01mR9P7O9hwtqVt7e+6S8v1PTc7f1887YalrbvJDJIwR1rXDXNJOvMdmSi6hRWYnHtP2JCip20vZc0zoCzHzZm95t54qQ4WN6WodYNiZrc6Y7egan0q7TaBTl2mOFefn/AL/wZtTrVWuFbvyK/Y+6sk8oqdqHG/5EHyGDWzgMuXVGXMkrTbqowj2dGy8/Ez1aWU5dpfu/I2gCwHohQCQCQCQCQCQAIQGL2vurJBKanZZ6N/y4PkPHJoOVteqcuRBW+rVRnHs7915+J51ullCXaUbPxRQbU24yvqaBskZa5kro54ng2674hYXzscLsjmLeU6q6XRCxp5TWU/3MtlyvsrTWHndG796lF/dov2V5verv7men3Sj+xA96lF/dov2U71d/cx3Sj+1GchoI4NvxshY1jfc7nYWCwuWyXPoC1ucp6RuTzuY41xhrEorCwbxeaeoAqABAJACyASAKAICkBQBQHLt9N1J4pJZ6d/5F7nSvbjDCxzgWuOZAcDjeMs7OItz2VXRaUZH1vsv2pROEKrl7y2TxnKXL0xt+x6bkbtVD5mVNWXtZGS9jZicTnEAYrHxQLNNzrhHBLrY44YnHtb2jp4Vyoow29m1ywt/qW+196pKiQ02yxjf8uf5DBzaTlb6R8gJXdeljBdpfsvBeLPhLNXKx9nRv+vgi13Y3UjpOu49LO65dK/M3OobfTtOp48lTfqZW7LaPkXafSxq3e8vM0KzGs5RvtvrW+6Z6akb0TIXBj5YmmSU3aCDe1owc+F8sis1lrT4Uaq6YtKTI25e/VaJ4IKprpGTSMja+ZjmvFyBdsluva97G57VELZJ4ZNlUcZR2BajIV+2NtQUrMdTKyNudsR6zrcGtHWcewAqHJLmdRi5civ2FvnR1ZwwygPvYRygsef1QfG8hJ52XEbYyeEzqVco80aBWFZyHfjwgVYqZqanwwNie6MyN68r7WzBIswdwJ7VmsuaeEaqqU1lnpuDvzWySRRzs6aF8jIunc0tLXOJAGMCzyLaWvzKiFks4YsqjhtHWlqMpV1uwIJZ2TvZ+VjIIc0kXLfFxW8a1ha/qV0b5xg4J7Mplp65TU2t0WipLhIDF1H/UUX1Y+qVb1/Rv1POf9av/AJNPXbQEZsBidy0A7183r/asNK+BLMvLyPUjDJFh2xn122HNp08iwUf+QZli2OF5pkuvyLTuX0SaayisSkCQBspAUAkAkAUBE2lXRQRmSdwaxvF2efANGpd2DNdwhKb4Y8zidka48UnhGJdNU7XcWx3p6IEhzj40tjmPpdw6o43OS38NelWX70/LyPO4rdW8LaH3NnsjZUVNEI4Gho4nVzj85x4lYbLZWS4pM9CqqNceGKJyrLBICkGzmxyyPZdrpHmSTCQQ84WtF7g8Gt0tx5lUSWGzVDDSI52cyWWMyXdgkZIwEgBj2ZhzbAHnrfUhVQ3kiyzaLL2sqBHE+Q5hjHvIHJrST6lrexiRxuPZUu2K01k8ZggcGMaW3kcWsuMLLDW4ddxAA7Vjy7HnwNqXZrB675bgC5ds9pvaz4MyDoA5j3ZYuJaTnqM8jzKPgjuL8zsMD7saTkS1pIPaLrcuR57MPtPdKI1U0xjxySHE3GwSRYj89pOgsCc25GwJKzygsts0xk8JIn7No3Okha++GPC4twMZG2SMgt6Owvhydlci2RsVEUsnU88O5rVqMYkAkAkBi6j/AKii+rH1Srev6N+p5z/rV/8AJb7WiLZC61w61ieBFsvR6V8D7YonVe7GsqWN2uX6Hrwe2CI27jZrQSb6Dtv5OXcvMgp3PghFNvy9f8fY65bmjgZhY0cgB5gvvNPW66owe+EihvceQriBWUAKkBQCQCQFHvLvNFRt63XlcOpE09Y8iT8lvb5gVoo08rnty8zNqNTGlb7vwRQ7O3bmrZBUbTJDRnHTDIAfSHyRplqeJ4LTPUQpjwUfVmaGnnfLtL/ojcRsDQA0AAAABosABoAOC85tvmeikksIchIkAyaUMaXONgBckric4wi5S5IlLOxRVO1y4AsYLZHreMR6gfOvmrPbzdvCo4Xn4muFWFzI1LtrA4nACOGdnW79F3H2u4z+HK/kTg5LmW+0m+6aKZsJF5YZWMLsgHOYWjFyzOa9+Fkba+KD5mb4Zbme8HtE6PZkbXNc17H1LZGPyLXNmeLd1rHLnfiuK4YiaJTzMu6GJ7jdzQLHOzsQ152F/MojHMju2cYrCLOqqGxsc95wtaLklbIxcmkjzrJxri5S5GdrNuFzWvjjBHVc5pPXLCOHAEa8dFd3aLbjJ7mL/kZpKUVlfyQ6LeMtLnOjBbmW2NnhtuPAk+TXVWL2fGOMPcrftic224+7/JraOqbLG18Zu1wuD/PkexZZRcXws9GuyNkVOL2Z7Lk7EgEgMdvXsmobVMrqOz3xsDHREXJaMVy3nk45DPLK+i3ae2twdNnJ+Jg1NVisV1fNeBZ7ubyQ1rCB1ZAOvC/MjmR85vbw4gLNqtG4e7NZi/2LtPqoWrbZ+RcwQBgs3IcuX3rFRpoULhr2Xl/o1N5PRaCBWQCQBQCQCQGO27vc50nubZzemnNwXixZHzIJyJHM9Udui206VcPaXbR+5592rbl2dKy/sSt2t0mwO6eod09S44i91yGk/NvqeGI+Sy5v1TmuCCxEs0+kUHxzeZGnWQ2CQCQCQFft2Fz4C1guSW8bZA3/AJLFr652UuMOexZV8Rn42FoAcLEagr4TUQcLZRksM2p5REwkmwzJyAWquLk0lzIbNNu5C5sJDxbrEjO+Vh94X1vsyqddOJrG5ku+I8NrTZ2GVzc242yF+Zy9AXk+3dXKPDVF48f9F9UFjJXU9a4TAk5eLly//c1n0uvsd8ZzfPCO5RTRYb1U8k1JhibiJcwkXAyab8e0BfbaSyMJqU/1PE9o0WW1OFay8/YpqONzY2NeCHBrQQdQQFfY05NrzPOrhKEFGSw8FVJGXAtaCSQQANSbLWpKO7MPBKfuxWWzXbm00kdLhlGE43kC4ORty7cS87VWwsnxQeUe77Ppspq4LFh5zj1L1ZzcJAJAJAZjeXdJs7unp3dBUtOISNuA4j51tD9IeW610apwXBNZiY9RpFN8cHiRF2Fva5snubaLehnFgHmwZJfQm2QJ5jqns0Xd2lXD2lO8fsV06tqXZ3LD+5sVhPQEgEgEgEgMzvrQ1k7Gx0jmtY4O6W7sDjpZt7eLre3qWvS2UwfFZz8DHq67ppRr5eJQ7F2LtOkYWwMpm38ZxILncru7OA0Wm27TWvMmzLTRqqliKie21NobWp4XSy+5wxlsWEAnNwaLC/Mhc116SySis7nVlmrri5SxsbHYtWZqWGV1sUkUb3YdLuaCbdmawWxUZuK8GehTNzrUn4omrgsEgIzK6IymISMMgFzGHtxgcy290B61Hilcy5HcPiRma+pYal0Ye3GGxksuMQBYLG2tu1fGe2dNZHUO1xfC8b+HI1VTjjhzuQ6CdoqY2lwDnFxa0kYjha52Q7gVb7N09s7ozUXhc34cn4kWTilw53Zrdnj8mPL619ZWvdKLn75VbU0bzu6/o/3XzH/kDXuLx3/waK8lZQOHuht7EYrHsJvby6FZPZ64bq+NbNkze2xpx/Zf1zX2X/Qzf9zPV9Qw1L2BzS9uAuaCMQxMaRca8Vrq+FHkaqLVjeCk2LtCL3YyPpGY+v1cQvcMcbd+Wivvur4JRT38jPotNb2sZuLxk31CLRjy+tebUsRR71r99ntJIGgucQ0AXJcQABzJOiszgrKrZm81JUSuigqIpJG6sa7rHK92g+OO1twuVJPkzpxa5ot10ckLbVUYaWaVlsUcUj24tLtaSL9mS7qipTUX5lds3CDkvBGO2VtDa1RC2WL3OWPxYcQAOTi03F+YK32V6SuTi87Hn12auyKnHGGeG2ti7Tq2Bs7KZ1vFcCA5vOzu3iNF1VfpqnmLZzdRqrViSiX+5VDWQMdHVua5jQ3orOxuGt23t4ulr+pZtVZTN8VfPxNWkrugnGzl4GmWQ2CQAQCQCQBQGe8IHxZP3RfasWnR9eJl1vQkTN1vgFL9Xg9gKu/qy9Wd6box9F9i1VReZPwjOnNPDHSuLHyztjJa4t6pY9zsThmGgNxG3BqhtRWWSll4OeM3CqQbvkg1ux7ZHZEfNOEWN1T3iH6lipkzpG4cksmzGdO575A+oY4ym7/yc72WJ4kBoHkVr3WxzH3Zbmc3r3cE+0w4AukEUWRdha3DfrEjP5TVY7+CrhlyKnUp2cSPCXZElJKKkNY57MVyL267Cw30Ojjmqq9QpRdcdl5f6LHp+Fqxo6RQE9G0niAR3HMJBNLDJsabyjP7bpZJpGMjdgu2QuJBOQc22md+t6Fnlp6ZyVk45a5Fj4s4T8Ckbu/NHicHhr2XLSy5xWzH3ZFWTcJNKUckKqSWcm3pHl9O0jiGnz5/erMZjgjOJ5ZxjwtN6PaTnaEwQOv5Cz+FV3ZUUd0pSk2WWxfB5EaRr6x5bJJ1uo9mFgPiszBBdz7cuFzQ4YNClk3Xg8Y9lI+KVz3mCpqYg6UkuLA67Dc8MLgtVXwmS74zFeGl8slXSU8RIEga0XJEeN8hGJ3C4AvfUC64sWZYO6niOSu3i8G7Y6eP3NIZZWNxODiA+R3jdJFnl+rnkBnfWqWVLYuSTjudT3Jle7ZlIZcXSe54RJ0t8eNrQ12O+eK4N75rWuRifM996fgFV/gT+wVdR1Y+qKNR0pejIPg++LIO6X7aRW63ryKtD/TxNEsprEgEgAgGqAEFAFSBIDP+ED4sn7ovtWLTo+vEy63oSJm63wCl+rwewFXf1ZerO9N0Y+i+xaqovI1bDibpfXLUEHW44qi+HFHKLKpYeCrniv1bXBFsJFxblZYHnOxtjjG5b0jMLADrxXo0w4YpMw2S4pNmVqGF9bO4YyGljS2JzWknAA0kkjIFj8rgdbMGwtxqPA6qWSFXU8hhkxyPeQHOLw6PBg8YxljWgHK7b4b5g3B0zwaU0aJxfDua/YcmKlgPOKL2QvQMRX7yQtvGXtBYC7FjLhHfRocQDbxiQSCLsGmo4cfFFkZeZRVcQBsRje84ox0j3yA64IQCThsAL9UDMqvDb2LcpLc3EbbNA0sFclhGdvLyco8JEUTtt0ome1rOjpzKXeKGtmkdZ3YbW8qz3P3kjTQvdbN1V1jW3e4hrA3F0rnNEdjxxXXM/MugvdKfweb0GsqK1hILI3xmEgEXiONl8879Rp/zK2l5TRmuXJlrvTFAKiilne1hZO9kWLR8skMjGs783EX4gcbLua8Tit+BIZie9wwuGfHDmOYsTl32VDjmWxsbUY5yXQFlqMDZWb0/AKr/AAJ/YKto6sfVFGo6UvRkHwffFkHdL9tIrdb15FWh/p4mhWU1iQCQAugGqAFAEFSAqAZ/f/4sn7ovtWLVo+vEy63oSJm6vwCl+rwewFXqOrL1Z3pujH0X2LVVF5yXfTfWZ1XJBTvdFHCXRuLCA6R4NnHFq0A3AAPO+thjvtlyifQaDQ18CnNZb39DGbQ29UtjZEJ5MLXOe0h7g8E8DJfEQDcgX491q63nc2TprTzw8/2/Y3Hgv31mlnFLVvMvSYuikdbG0saXFrj8oENJuc7jjfLTCfvcLPL12jhGHaQWPNEfwg74dDtNjaIkOguKotDQyRxLT0ZJBu4AEE8C7mCt9enjbBqS58jwZ2uDTT9T12lv7DG9ro4OngwXkZcR9Z5DiQ0ts4t0IORJOeV1VToJKDlPnkst1vHPhXLB0zZNbFNTxy05Bie0OYWiwA5W4EZgjgQVy008E52yZuv20+UkNOFmgAtci2pPbyV6qS5nmW6qbfuvCI2y2dG7GyzScrsyv3+jLRTwRI7xY/E0mxdqGUvY7xmcRoRe3nVVkOHdGzT3OxYfNGA8I+wC6Wpq5SGhopY6dt/HHVDyeWbn2HYToudLRG3UYmso06i+VenzB4eTPzbVL9lx0znMcBIQWWOMRss6O+VrYr5jPIcivVWhq7V+7theh49vtC1UxSlvl+uDWeDjd009RHUQnFDPSOEmY/JzCRhDRc3IIxjsLHcwvIsrULpKKwvI9im12aeEpPLK/wAPnWgphjsWyyERjV3UF5L6jBkP/J2KuctzTTTKUW0Vey9+agupnyONourIGf8AdFy1z3ji7Daw5i/FY5WOMlg93uNcq5LG75fp6HZ6aYPYHA3B0I0IOYIW6Lyj5uceF4IG9PwCq+rz+wVfR1Y+qM2p6UvRkHwf/FkHdL9tIrdb15HGi6ETQrKagEoAEqAJAC6AKASAIQGf3/8Aiyo7ovtWLVo+vEy63oSJu6vwCl+rwewFXqOrL1Z3pujH0X2LVVF5x7fXdEUzpKlkrniSZ2Jj2i4dIXPJDgdLgi1uOq861c/U+j0Or7TFbXh9jBbU1b3H1pVyZttOh+DDdRuGnrpJXA4pXMY1oAGF0kXWcb3vYnIDVXQXvo8nXatqMqkvr+zOfbSLpJ6if5ElVUWdzJeX2trkHDzr3an/ANf0PmbV458SZs2jdMWRxi7n9VoNsyQbDMhXTajHLM0I5ng6r4Hpek2JG0HxX1LL8sUjng/6gXmXfGelFZjgFVSdE8sviyDr2sMyRb0ekKyFnHueZqaOyaWcnvT+KPL610UrkWuxKLopHve8Zt0tlZxB18yzSu4sxxyPVq03ZpTzzKXwhz9Ls+QhuTZGC5tezXZO7Lkgc7O7bK3SN94jg61ST07ycqh0K+hZ8zad33YjY2mhEQswwxOA/WaHG/aSSV8za5O2XFzPqaVFUQ4eWDHeGZjPcTHOF3+6GtjPEAseX+Qho9HJZpnrez88ePDG5zjYWG8XSC7OkbjHNmMYh5rrHP4z3d+zeOeHj1PomlbYEDQGwt2L0IHyVm7yQt6fgFV9Xn9grRR1Y+qMmp6MvR/Yg+D/AOLIO6X7aRWa3ryONF0ImgJWU1AQAQCQAQCQBQBQGf3/AD/yyo7o/tWLVouvEy67oSJ26vwCm+rwewFXf1ZerO9N0Y+i+xaqovMR4T3AUErtcMsBy7XBv8azRp7ayUE8eP7GynVLTONkllcv3OM1LekILdADe/BW1aC5Npr6m+72zpeHiTfp4nctyKPDs+lYT/2Wu/aJf/EuXHgv4fI8uy3touzHPfBy+u3VqyyURwuwx1teQ09VzmuMQa9gdbG2zNRzK9Oq6C8fA862ubJW6e7tWZoZGwuYI5I3F035MdRwJABzOhGQKvstrUWmyiFU3LODb+CvZckWx4WSsdG8unLmSAtcPyjmi7Tno0FefZJSk2nk3xTSwyXvRK2MRudfMuaSOyxH3rimSRVrqZWYa8Cok21FGzxsRzOFgufLwHlWhzSMMNPY+aNpHTYnOvwIHblksUPibPantCKKLfihBoJWNyAMTjbX+0b/ALHyLZoWlqUYdflaWTXmvuctj2cQfGFu7PzL6Bo+YlZxHZd0GYaSFp/9qO1+Wo9BC+b1DTvljzPq9Kn3avPkZPwwUnSU8TrmzJyDbS7mOsT+yR5VzRTG6Ti9jX3yelSlFZzszlEj3swRMAc+TJhOhL3ljRbvC5fs5cTcpbfobf8AnG4Lgjv+p9L0YsCL3sdTxy1XEDBZ4EPen4BVfV5/YK0UdWPqjJqejL0f2IPg/wDiyDul+2kVms68jjRdCJfrKagIBIAIAIAoAhSBKAUG/wB8WVHdF9qxatH14mXW9CRO3V+AUv1eD2Aq7+rL1Z3pujH0X2LVVF5kvCXSX2TVW1/Iu/ZnjcfUV1pYKN2fM51EuKvBxiljtAHc5Jm/sshP8a9iPPB5c+R9Abv0wbS030YIR/pgLxLIJ2ufqetXLFaiGvgwsB163rH+y4qr4MnU5cR60rfFHYPZVjW2DkkwR4RbtVdcOCODucuJ5Mrv9BamjPKUDzsd/JdxWCJS4jDdBeSIfPwemQt+5dHB2KOHC9x58PLdVxjhtlkp5ikeG1aETQysvYvY5t9bG2Rt5lbXLgmp+RTdDta3X5mIO477f2zeP/bP/wBl6X/Kx58P8nk/8HP+9ft/+m8o6YRsY0fJYxl/1QB9y8yT4pOXmexBcMFDyM54SoAdmTG2YfA4d/Ssb6nHzq7S7WL6lWpea3k5Rs6jB2rstrhk5sD/ADVdQ4eyFoufxFVK2R9ANaBpxXn4wbG2ys3p+AVX1ef2CrqOrH1Rn1PRl6P7EHcD4sg7pftpFZretI40PQiX6ymoSkAUACAAKgDrqQIFAPBUgz+//wAWT90X2rFp0fXiZdb0JE3dY/mFL9Xg9gKu/qy9Wd6box9F9i0VReUm/MeLZdWP/jyn9lpd9ysp6i9Ti34GcREVtnwu5z13ojpf5L1IP336L/J5017qfr/g+haaPCxrfmtaPMAF5D5nprkjw2p/Z/5h96gkNOM2/qt9lSQS1BJnN/WXo78pIz6x96lAxkUH51Qj5wpz/rvKEHVlBI1+h7ijJXMhnxR3n7lT4Gj/ALE4q4zGb8Iovsuo/wDD6Jo1dp+qim/ps5xSwW2rsQ/Op4z5n1DvvV1j+M4q5RO1rGaSr3p+AVX1ef2CraOrH1RRqejL0f2IPg/+LIO6X7aRWa3ryONF0ImgJWY1DVAAgASoB5goBwKAcFIHBAUG/wB8WT90X2rFq0fXiZNb0JE3dY/mFL/gQewFXf1ZerLNN0Y+i+xahVF5A29Fjo6hvzoJx543BdQeJL6ES5M4zS02LZVH9OrqG/tdG3+FeiniyXoefLeEfU7sV5h6JA2zM1kV3ua0YgAXkAXzyzQDmVDBK1he3EWizcQxHLg29zopIJqgko99W3oJewxH/UYiBl6eH892b2wRO/Z6Vykg6IoJKzeHbkNHAZZyQL4WtaLue4jJrR/QC5lJRWWdRi5PCM7NvzA2hjqejmLXzOiDQ1mMOaCSSMVrZc+Ko40oJ4NHC+No1GyNqR1ULZoHYmOvqCCCDYtcDmCCtEWmsozNNPDKLwiVzBRvgNzJMG4Q0E2DXtdiceAy8vnVlUuGSkyuyPFFxRkayDoanY9Q65bBTMxhrSXG7XDLyuJz5KyVqfF+pzCGEl5HVIJg9jXsN2uAc08wRcKgtK7en4BVfV5/YKto6sfVFGp6MvR/Yg7gH/lkHdL9tIrNb15HGi6ES/WU1AQAKAYSoAy6ALSgPQIB11IKDf34sqO6P7Vi1aPrxMmt6Eibut8Apv8AAg9gKu/qy9WWabox9EWjngaqovM1vSySpiMMT3xAnrOiIDnNt4pNuq3nbW1uxdwlwvJxOPEsZM7LuXjpIaRj5LQyPlxgtacT+ZtkBw4q1aiXE5Y5nHYJxUTbbNifT07I5JHTvaCDJJbEc8rka2FhfU2zzVEnl5LUsIpdrbEFTIJKgEgCwALhlyAvl36qAek267amUSz3bYNAwlwdZvi2zy79VINO94aMz95UEmb28+So/Jx9Vny78c8sR4DLQKSCJJs6SSSHoOq6CNsYksBa1+t2anLNAawlwaL2LrC5AsCeJA4KCSuqdnYzeQk9n9aIQFuxw4jpPFGjBkLcstB2BCSc9tm4WDCBkA0Wt/JAVz9lAuu7rHWx07zzQg9otlMxYpBjdrY6A/ee9MklkgKreo/mFV9Xn9gq3T9WPqijU9GXo/sQdwfiyDul+2erNb15HGi6ES/KymoCAY4qAMJQDAUA8FAPaUA9SCl31gdJs+dsbS5xDLNaCSbSMJsOOQK06SSjdFszayLlTJJZM9sreuaGnii9wVDujjYzFZ4vhaBe3R5aLVZpITk5dot/zzMlernCCj2b2JLt9Jj/AOnVP7/4a57lH5i/Pqd9+l8uQ074y6f8OqPM/wDCTuUPmL8+o79L5ch7d9ZRkNnVA8j/AMNO5Q+Yvz6jv0/lyEd9Zf0dUfv/AIadyh8xfn1HfpfLkL36S3v/AMOqPM/8NO5Q+Yvz6jv0vlyHe/ib9HVPmf8AhqO5Q+Yvz6jv0vlyGP3zlOuzqnzP/DU9yh8xfn1HfpfLkNO98v6NqbcgH/hp3KHzF+fUd+n8uR6N31mAsNm1AHYH/hp3KHzF+fUd+n8uQ737zfo6p8z/AMNR3KPzF/A79L5cge/eb9HVHmf+GncofMX59R36Xy5C9+836OqPM/8ACU9yh8xfn1HfpfLkL37zfo6o8z/wk7lD5i/PqO/S+XIHv3m/R1R+/wDhp3KHzF+fUd/n8uQvfvN+jqj9/wDDUdyh8xfn1Hfp/LkH37zfo6o/f/DU9yh8xfn1HfpfLkQ9q71zTU8sXuCob0kb2YiHm2JpF7dHnquq9JCElLtFt+eZxbq5zg49m9zQblQOj2fA2Rpa4CS7Xggi8jyLg6ZELLq5KV0mjXo4uNMU1gu1mNIwlQBhKAaSgGAoBwKAeCgHgoB10AQVIHAoBXUgKgCUgIKgBUgN0AroBXQCugBdAAlABQAXUgN0ALoAEqABAMcVAGEoBpKAYSgGAoB4KAcCgHgoAgoB4KAeFIEgEgHIBIAgoAhSAoBIBIAIBpUACASACASACAY4qAMJQDSUAwlAMJQDAUA8FAPBQDgUA8IBwKAe0oAqQFAEIBIBwQBCkBQCQAQAKACgAQAQAQCJUAYSgGEoBpKAYSgGEoBpKA//2Q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4" descr="data:image/jpeg;base64,/9j/4AAQSkZJRgABAQAAAQABAAD/2wCEAAkGBxQSDxQUEBQVFBUUFBAUFBQPFRUWFBYVFRQWFhYVFhYcHCggGRolHRUUITIiJSkrLi4uFx8zOTMsNyguLisBCgoKDg0OGxAQGy0kICYsLCwsLC0sLCwsLCwsLCwsLCwsLCwsLCwsLCwsLCwsLCwsLCwsLCwsLCwsLCwsLCwsLP/AABEIAOAA4AMBEQACEQEDEQH/xAAcAAABBQEBAQAAAAAAAAAAAAABAAIEBQYHAwj/xABPEAABAwIDBAQHCwkGBQUAAAABAAIDBBESITEFBkFREyJhcQcygZGhsbIUFjQ1QlJidLPB0yMkVXKSosLR8DNUc4Kj4RUlNkODRVNk0vH/xAAaAQEAAwEBAQAAAAAAAAAAAAAAAQMEAgUG/8QANhEAAgIBAgMFBwMEAgMBAAAAAAECAxEEIRIxMxMUQVFxBSIyU4Gx8GGRoTRSwdEVQgYjcuH/2gAMAwEAAhEDEQA/AOrALkDgEA8BAPAQDgEA8BAPAQCUgKAKASAcFICgCgEgAUA0qABAIoAIAIAEKAMIQDSgGEIBpCAYQgGEIB4CAfpr6UAQ4WvcW53yQD2OB0IPcQgHROB0IPcQUA9rwdCD3EKQOab5j0IBrZWnRwPcQgPRAJAEIBykBQCQCQAKABCgAQCQDUAkAigGEIQMIQkBCgDCEA0hAMIQDwEB47Q/sn933hSCPUUuCJ5JHWMeQFmizhw8qAdJGAw5sIxsxmIAdTPWxUkHs8M6SPosOLFngt4luteyEnns+kuA+4yMtgBmc3DN3EICVsyVvRMGIXwjK4v5kBF2PGLMN472OVh0nHje6At1ACgCApAQgCgEgEgAgEgAUAFAEpBGmqQMhmfQrYVZ3ZTO5R2RGdKTqVaoRRndkn4jLrrBzlj2ykcfOuXCLOlZJeJ7xy37CqJ1tbo0QtUtmOIVRcMIQDSEA8BAKQdU3t/m08qAaXAjPAQeBvb+sgpAmWb4uAX1sLX/AKv6UA6Ozb4MAvyFu7RAOa8DJuADM2F+0nTyqQNYxozAjBGhDbW9CEChjaHCwjB+iM9D/uhJLUAICkBQCQBQCQCQCQAQCUABCAj1cthYan1K2qOXkpunhYRAWkyBQCQCQCQklQvuO0LJZHDNdU+JDiFWWjCEA8BAPaEA9SAoAoBwCkDkA0BAFAJAFAJAJAJAJAJAJABAJAV9aev5AtFXwmS5+8VO2No9BGHYcV3ButgNTmbHktNVfaSxnBi1F/ZRzjO4to7R6KAS4Cb4eqcrYvnGxsldfHPhyLr+zr48Cqdo4KbpsBPVacJyIxW1PIX1SNeZ8GRO7hq7TH0ENo/m3TYD4uLBx1trbTje2idn/wCzgyO2/wDV2mPDkemzKzpomvw4b3yJvobZHiFFkOCXCdU29pBSxgsaXU9yzXcjZRzaPchZjUCyAe0IB6kBQBQDgFICgCgI8tYxuROfZmsN3tHT1PEpftuWxpnLkhrK9h427wQua/ammm8cWPVHUtPYvAkgremmsooCpAkAkBWbd27DSR45na3wsbm95HzR95yCtppna8RRTdfClZkxbB27DVx44XZi2JjsnsJ+cPvGRS6mdTxJCm+FyzFlmqi4SASACAhV7MwfIr6n4Ga+O+SKrjOJAJAJAJASqRmRPPJZ7n4GmiPiexCoNA0hAegCAKkBQDgFICgCgK/alQRZoyuLnuXh+2NXKtKqGzfP0NemqUveZVL5o3iTYYJuzKghwadDp2Fex7J1koWKqT2fL9GZdTUmuLxLhfUnniQGX3l3tbA7oKZvT1LjhDG3IafpW1PHCPLZa6NK5rjntExajVqD4IbyI+wN0nGT3TtF3TTmxDTYsjtpkMiRyHVHC+q7u1Sx2dW0TmjSPPaXbyFt/dJwk907Od0M4uS0WDJOeuQJ5HqnjbVKdUsdnbvH7C/SPi7SnaRI3a3tbO7oKlvQVLThLHXAcfo30PHCfJdcX6VwXHDeJ1p9WpvgntI1CyG0SASAa9oIsVKeCGsrBXTwFvaOa0wmpGOdbieS7KxIBID1ggLu7muJzUS2utyZODbLK9zWlgVlBI0hQAqQFAFAJAOCAKkFVtePrA8CLeUL5r23U1YrPBr+TfpJLGCL7oN72Hi4dBp/Neb3qfFxYXLHLw/2X9ksY/XIBMbNGXVNxl6+a4V8korb3d1t5+ZLrWW/M9aNpdKD24jbzrVoIyu1al+vEyu7EK2i6kkDWlziAACSXGwAGpJ4BfYLL2PLbSW5h9obxT10hp9mAhoykqTcAD6Jt1Rrn4x4Aar0IaeFK47vojzrNTO+XBRy8WX27W7MVGzqdeRw68rh1jzA+a3s891nv1M7Xvy8jTp9NClbc/MvFnNIkBR7y7sxVjOv1JGjqStHWHIH5zezzWV9GpnU9uXkZtRpoXLfZ+ZQ7P3inoZBT7TBLTlHUi5BH0jbrDTPxhxB1WmenhcuOn6ozV6mdEuC/l4M28cgc0OaQQQCC03BB0IPELz3s8M9FNNZQ9CRIAIDxkpm6kW7sl2rJckVSrjzZAc0E2bc8ua0J4W5lay8RJEVJ87zfzVUrfBF0KfGRKAsqcmhLCwIoSBQAIAoAoBIAhAOUgKAZLGHCxzBVV1MLYOE1lM6jJxeUU9VQubmOsOY18oXy2r9mW0PMfeiehVqIz2ezFS0JeL4gB5yPImk9my1EeNSWP5FuoUHjB719dBRQl8rsI873nk0cT6vSvqdD7PVa4Kllvm/9nmanVKPvWMyTIKna7g6S9PRA3aweNLbQ9veeqOAJzXsOVelWI7z/hHlqNureZbQ/lm32dQRwRiOFoYxugHrJ1J7SvPnOU5cUnlnpV1xrjwxWESlwdiQCQCQEXaNBHPGY5mh7Hag+sHUHtC7hOUJcUXhnE642R4ZLKMQ+Cp2Q4ujvUURN3MPjRX1PZ3jqniAc16ClXqliW0/4Z5zjbpHmO8P5Rs9j7WiqohJA7ENCNHNPzXDgf6CwW1SreJI31XQtjxRYdo7Whp8PTytjxXw4za9rXt3XHnSuqdnwrJNlsK/jeCD77aL+8x+c/yVndbv7WVd7o/uQyTeiidrUx25XNvUpWnuXKLOZamh85olbO25SyvwQTRvdYnCw52Gp7VxZTbFZmmWV3VSfDBosiFQXgQCQDUAkAUAkAUAQFICgOd71+ECSKd8NK1n5Mlr5JAXXcPGDRcWANxc3vYrVXp01mR9P7O9hwtqVt7e+6S8v1PTc7f1887YalrbvJDJIwR1rXDXNJOvMdmSi6hRWYnHtP2JCip20vZc0zoCzHzZm95t54qQ4WN6WodYNiZrc6Y7egan0q7TaBTl2mOFefn/AL/wZtTrVWuFbvyK/Y+6sk8oqdqHG/5EHyGDWzgMuXVGXMkrTbqowj2dGy8/Ez1aWU5dpfu/I2gCwHohQCQCQCQCQCQAIQGL2vurJBKanZZ6N/y4PkPHJoOVteqcuRBW+rVRnHs7915+J51ullCXaUbPxRQbU24yvqaBskZa5kro54ng2674hYXzscLsjmLeU6q6XRCxp5TWU/3MtlyvsrTWHndG796lF/dov2V5verv7men3Sj+xA96lF/dov2U71d/cx3Sj+1GchoI4NvxshY1jfc7nYWCwuWyXPoC1ucp6RuTzuY41xhrEorCwbxeaeoAqABAJACyASAKAICkBQBQHLt9N1J4pJZ6d/5F7nSvbjDCxzgWuOZAcDjeMs7OItz2VXRaUZH1vsv2pROEKrl7y2TxnKXL0xt+x6bkbtVD5mVNWXtZGS9jZicTnEAYrHxQLNNzrhHBLrY44YnHtb2jp4Vyoow29m1ywt/qW+196pKiQ02yxjf8uf5DBzaTlb6R8gJXdeljBdpfsvBeLPhLNXKx9nRv+vgi13Y3UjpOu49LO65dK/M3OobfTtOp48lTfqZW7LaPkXafSxq3e8vM0KzGs5RvtvrW+6Z6akb0TIXBj5YmmSU3aCDe1owc+F8sis1lrT4Uaq6YtKTI25e/VaJ4IKprpGTSMja+ZjmvFyBdsluva97G57VELZJ4ZNlUcZR2BajIV+2NtQUrMdTKyNudsR6zrcGtHWcewAqHJLmdRi5civ2FvnR1ZwwygPvYRygsef1QfG8hJ52XEbYyeEzqVco80aBWFZyHfjwgVYqZqanwwNie6MyN68r7WzBIswdwJ7VmsuaeEaqqU1lnpuDvzWySRRzs6aF8jIunc0tLXOJAGMCzyLaWvzKiFks4YsqjhtHWlqMpV1uwIJZ2TvZ+VjIIc0kXLfFxW8a1ha/qV0b5xg4J7Mplp65TU2t0WipLhIDF1H/UUX1Y+qVb1/Rv1POf9av/AJNPXbQEZsBidy0A7183r/asNK+BLMvLyPUjDJFh2xn122HNp08iwUf+QZli2OF5pkuvyLTuX0SaayisSkCQBspAUAkAkAUBE2lXRQRmSdwaxvF2efANGpd2DNdwhKb4Y8zidka48UnhGJdNU7XcWx3p6IEhzj40tjmPpdw6o43OS38NelWX70/LyPO4rdW8LaH3NnsjZUVNEI4Gho4nVzj85x4lYbLZWS4pM9CqqNceGKJyrLBICkGzmxyyPZdrpHmSTCQQ84WtF7g8Gt0tx5lUSWGzVDDSI52cyWWMyXdgkZIwEgBj2ZhzbAHnrfUhVQ3kiyzaLL2sqBHE+Q5hjHvIHJrST6lrexiRxuPZUu2K01k8ZggcGMaW3kcWsuMLLDW4ddxAA7Vjy7HnwNqXZrB675bgC5ds9pvaz4MyDoA5j3ZYuJaTnqM8jzKPgjuL8zsMD7saTkS1pIPaLrcuR57MPtPdKI1U0xjxySHE3GwSRYj89pOgsCc25GwJKzygsts0xk8JIn7No3Okha++GPC4twMZG2SMgt6Owvhydlci2RsVEUsnU88O5rVqMYkAkAkBi6j/AKii+rH1Srev6N+p5z/rV/8AJb7WiLZC61w61ieBFsvR6V8D7YonVe7GsqWN2uX6Hrwe2CI27jZrQSb6Dtv5OXcvMgp3PghFNvy9f8fY65bmjgZhY0cgB5gvvNPW66owe+EihvceQriBWUAKkBQCQCQFHvLvNFRt63XlcOpE09Y8iT8lvb5gVoo08rnty8zNqNTGlb7vwRQ7O3bmrZBUbTJDRnHTDIAfSHyRplqeJ4LTPUQpjwUfVmaGnnfLtL/ojcRsDQA0AAAABosABoAOC85tvmeikksIchIkAyaUMaXONgBckric4wi5S5IlLOxRVO1y4AsYLZHreMR6gfOvmrPbzdvCo4Xn4muFWFzI1LtrA4nACOGdnW79F3H2u4z+HK/kTg5LmW+0m+6aKZsJF5YZWMLsgHOYWjFyzOa9+Fkba+KD5mb4Zbme8HtE6PZkbXNc17H1LZGPyLXNmeLd1rHLnfiuK4YiaJTzMu6GJ7jdzQLHOzsQ152F/MojHMju2cYrCLOqqGxsc95wtaLklbIxcmkjzrJxri5S5GdrNuFzWvjjBHVc5pPXLCOHAEa8dFd3aLbjJ7mL/kZpKUVlfyQ6LeMtLnOjBbmW2NnhtuPAk+TXVWL2fGOMPcrftic224+7/JraOqbLG18Zu1wuD/PkexZZRcXws9GuyNkVOL2Z7Lk7EgEgMdvXsmobVMrqOz3xsDHREXJaMVy3nk45DPLK+i3ae2twdNnJ+Jg1NVisV1fNeBZ7ubyQ1rCB1ZAOvC/MjmR85vbw4gLNqtG4e7NZi/2LtPqoWrbZ+RcwQBgs3IcuX3rFRpoULhr2Xl/o1N5PRaCBWQCQBQCQCQGO27vc50nubZzemnNwXixZHzIJyJHM9Udui206VcPaXbR+5592rbl2dKy/sSt2t0mwO6eod09S44i91yGk/NvqeGI+Sy5v1TmuCCxEs0+kUHxzeZGnWQ2CQCQCQFft2Fz4C1guSW8bZA3/AJLFr652UuMOexZV8Rn42FoAcLEagr4TUQcLZRksM2p5REwkmwzJyAWquLk0lzIbNNu5C5sJDxbrEjO+Vh94X1vsyqddOJrG5ku+I8NrTZ2GVzc242yF+Zy9AXk+3dXKPDVF48f9F9UFjJXU9a4TAk5eLly//c1n0uvsd8ZzfPCO5RTRYb1U8k1JhibiJcwkXAyab8e0BfbaSyMJqU/1PE9o0WW1OFay8/YpqONzY2NeCHBrQQdQQFfY05NrzPOrhKEFGSw8FVJGXAtaCSQQANSbLWpKO7MPBKfuxWWzXbm00kdLhlGE43kC4ORty7cS87VWwsnxQeUe77Ppspq4LFh5zj1L1ZzcJAJAJAZjeXdJs7unp3dBUtOISNuA4j51tD9IeW610apwXBNZiY9RpFN8cHiRF2Fva5snubaLehnFgHmwZJfQm2QJ5jqns0Xd2lXD2lO8fsV06tqXZ3LD+5sVhPQEgEgEgEgMzvrQ1k7Gx0jmtY4O6W7sDjpZt7eLre3qWvS2UwfFZz8DHq67ppRr5eJQ7F2LtOkYWwMpm38ZxILncru7OA0Wm27TWvMmzLTRqqliKie21NobWp4XSy+5wxlsWEAnNwaLC/Mhc116SySis7nVlmrri5SxsbHYtWZqWGV1sUkUb3YdLuaCbdmawWxUZuK8GehTNzrUn4omrgsEgIzK6IymISMMgFzGHtxgcy290B61Hilcy5HcPiRma+pYal0Ye3GGxksuMQBYLG2tu1fGe2dNZHUO1xfC8b+HI1VTjjhzuQ6CdoqY2lwDnFxa0kYjha52Q7gVb7N09s7ozUXhc34cn4kWTilw53Zrdnj8mPL619ZWvdKLn75VbU0bzu6/o/3XzH/kDXuLx3/waK8lZQOHuht7EYrHsJvby6FZPZ64bq+NbNkze2xpx/Zf1zX2X/Qzf9zPV9Qw1L2BzS9uAuaCMQxMaRca8Vrq+FHkaqLVjeCk2LtCL3YyPpGY+v1cQvcMcbd+Wivvur4JRT38jPotNb2sZuLxk31CLRjy+tebUsRR71r99ntJIGgucQ0AXJcQABzJOiszgrKrZm81JUSuigqIpJG6sa7rHK92g+OO1twuVJPkzpxa5ot10ckLbVUYaWaVlsUcUj24tLtaSL9mS7qipTUX5lds3CDkvBGO2VtDa1RC2WL3OWPxYcQAOTi03F+YK32V6SuTi87Hn12auyKnHGGeG2ti7Tq2Bs7KZ1vFcCA5vOzu3iNF1VfpqnmLZzdRqrViSiX+5VDWQMdHVua5jQ3orOxuGt23t4ulr+pZtVZTN8VfPxNWkrugnGzl4GmWQ2CQAQCQCQBQGe8IHxZP3RfasWnR9eJl1vQkTN1vgFL9Xg9gKu/qy9Wd6box9F9i1VReZPwjOnNPDHSuLHyztjJa4t6pY9zsThmGgNxG3BqhtRWWSll4OeM3CqQbvkg1ux7ZHZEfNOEWN1T3iH6lipkzpG4cksmzGdO575A+oY4ym7/yc72WJ4kBoHkVr3WxzH3Zbmc3r3cE+0w4AukEUWRdha3DfrEjP5TVY7+CrhlyKnUp2cSPCXZElJKKkNY57MVyL267Cw30Ojjmqq9QpRdcdl5f6LHp+Fqxo6RQE9G0niAR3HMJBNLDJsabyjP7bpZJpGMjdgu2QuJBOQc22md+t6Fnlp6ZyVk45a5Fj4s4T8Ckbu/NHicHhr2XLSy5xWzH3ZFWTcJNKUckKqSWcm3pHl9O0jiGnz5/erMZjgjOJ5ZxjwtN6PaTnaEwQOv5Cz+FV3ZUUd0pSk2WWxfB5EaRr6x5bJJ1uo9mFgPiszBBdz7cuFzQ4YNClk3Xg8Y9lI+KVz3mCpqYg6UkuLA67Dc8MLgtVXwmS74zFeGl8slXSU8RIEga0XJEeN8hGJ3C4AvfUC64sWZYO6niOSu3i8G7Y6eP3NIZZWNxODiA+R3jdJFnl+rnkBnfWqWVLYuSTjudT3Jle7ZlIZcXSe54RJ0t8eNrQ12O+eK4N75rWuRifM996fgFV/gT+wVdR1Y+qKNR0pejIPg++LIO6X7aRW63ryKtD/TxNEsprEgEgAgGqAEFAFSBIDP+ED4sn7ovtWLTo+vEy63oSJm63wCl+rwewFXf1ZerO9N0Y+i+xaqovI1bDibpfXLUEHW44qi+HFHKLKpYeCrniv1bXBFsJFxblZYHnOxtjjG5b0jMLADrxXo0w4YpMw2S4pNmVqGF9bO4YyGljS2JzWknAA0kkjIFj8rgdbMGwtxqPA6qWSFXU8hhkxyPeQHOLw6PBg8YxljWgHK7b4b5g3B0zwaU0aJxfDua/YcmKlgPOKL2QvQMRX7yQtvGXtBYC7FjLhHfRocQDbxiQSCLsGmo4cfFFkZeZRVcQBsRje84ox0j3yA64IQCThsAL9UDMqvDb2LcpLc3EbbNA0sFclhGdvLyco8JEUTtt0ome1rOjpzKXeKGtmkdZ3YbW8qz3P3kjTQvdbN1V1jW3e4hrA3F0rnNEdjxxXXM/MugvdKfweb0GsqK1hILI3xmEgEXiONl8879Rp/zK2l5TRmuXJlrvTFAKiilne1hZO9kWLR8skMjGs783EX4gcbLua8Tit+BIZie9wwuGfHDmOYsTl32VDjmWxsbUY5yXQFlqMDZWb0/AKr/AAJ/YKto6sfVFGo6UvRkHwffFkHdL9tIrdb15FWh/p4mhWU1iQCQAugGqAFAEFSAqAZ/f/4sn7ovtWLVo+vEy63oSJm6vwCl+rwewFXqOrL1Z3pujH0X2LVVF5yXfTfWZ1XJBTvdFHCXRuLCA6R4NnHFq0A3AAPO+thjvtlyifQaDQ18CnNZb39DGbQ29UtjZEJ5MLXOe0h7g8E8DJfEQDcgX491q63nc2TprTzw8/2/Y3Hgv31mlnFLVvMvSYuikdbG0saXFrj8oENJuc7jjfLTCfvcLPL12jhGHaQWPNEfwg74dDtNjaIkOguKotDQyRxLT0ZJBu4AEE8C7mCt9enjbBqS58jwZ2uDTT9T12lv7DG9ro4OngwXkZcR9Z5DiQ0ts4t0IORJOeV1VToJKDlPnkst1vHPhXLB0zZNbFNTxy05Bie0OYWiwA5W4EZgjgQVy008E52yZuv20+UkNOFmgAtci2pPbyV6qS5nmW6qbfuvCI2y2dG7GyzScrsyv3+jLRTwRI7xY/E0mxdqGUvY7xmcRoRe3nVVkOHdGzT3OxYfNGA8I+wC6Wpq5SGhopY6dt/HHVDyeWbn2HYToudLRG3UYmso06i+VenzB4eTPzbVL9lx0znMcBIQWWOMRss6O+VrYr5jPIcivVWhq7V+7theh49vtC1UxSlvl+uDWeDjd009RHUQnFDPSOEmY/JzCRhDRc3IIxjsLHcwvIsrULpKKwvI9im12aeEpPLK/wAPnWgphjsWyyERjV3UF5L6jBkP/J2KuctzTTTKUW0Vey9+agupnyONourIGf8AdFy1z3ji7Daw5i/FY5WOMlg93uNcq5LG75fp6HZ6aYPYHA3B0I0IOYIW6Lyj5uceF4IG9PwCq+rz+wVfR1Y+qM2p6UvRkHwf/FkHdL9tIrdb15HGi6ETQrKagEoAEqAJAC6AKASAIQGf3/8Aiyo7ovtWLVo+vEy63oSJu6vwCl+rwewFXqOrL1Z3pujH0X2LVVF5x7fXdEUzpKlkrniSZ2Jj2i4dIXPJDgdLgi1uOq861c/U+j0Or7TFbXh9jBbU1b3H1pVyZttOh+DDdRuGnrpJXA4pXMY1oAGF0kXWcb3vYnIDVXQXvo8nXatqMqkvr+zOfbSLpJ6if5ElVUWdzJeX2trkHDzr3an/ANf0PmbV458SZs2jdMWRxi7n9VoNsyQbDMhXTajHLM0I5ng6r4Hpek2JG0HxX1LL8sUjng/6gXmXfGelFZjgFVSdE8sviyDr2sMyRb0ekKyFnHueZqaOyaWcnvT+KPL610UrkWuxKLopHve8Zt0tlZxB18yzSu4sxxyPVq03ZpTzzKXwhz9Ls+QhuTZGC5tezXZO7Lkgc7O7bK3SN94jg61ST07ycqh0K+hZ8zad33YjY2mhEQswwxOA/WaHG/aSSV8za5O2XFzPqaVFUQ4eWDHeGZjPcTHOF3+6GtjPEAseX+Qho9HJZpnrez88ePDG5zjYWG8XSC7OkbjHNmMYh5rrHP4z3d+zeOeHj1PomlbYEDQGwt2L0IHyVm7yQt6fgFV9Xn9grRR1Y+qMmp6MvR/Yg+D/AOLIO6X7aRWa3ryONF0ImgJWU1AQAQCQAQCQBQBQGf3/AD/yyo7o/tWLVouvEy67oSJ26vwCm+rwewFXf1ZerO9N0Y+i+xaqovMR4T3AUErtcMsBy7XBv8azRp7ayUE8eP7GynVLTONkllcv3OM1LekILdADe/BW1aC5Npr6m+72zpeHiTfp4nctyKPDs+lYT/2Wu/aJf/EuXHgv4fI8uy3touzHPfBy+u3VqyyURwuwx1teQ09VzmuMQa9gdbG2zNRzK9Oq6C8fA862ubJW6e7tWZoZGwuYI5I3F035MdRwJABzOhGQKvstrUWmyiFU3LODb+CvZckWx4WSsdG8unLmSAtcPyjmi7Tno0FefZJSk2nk3xTSwyXvRK2MRudfMuaSOyxH3rimSRVrqZWYa8Cok21FGzxsRzOFgufLwHlWhzSMMNPY+aNpHTYnOvwIHblksUPibPantCKKLfihBoJWNyAMTjbX+0b/ALHyLZoWlqUYdflaWTXmvuctj2cQfGFu7PzL6Bo+YlZxHZd0GYaSFp/9qO1+Wo9BC+b1DTvljzPq9Kn3avPkZPwwUnSU8TrmzJyDbS7mOsT+yR5VzRTG6Ti9jX3yelSlFZzszlEj3swRMAc+TJhOhL3ljRbvC5fs5cTcpbfobf8AnG4Lgjv+p9L0YsCL3sdTxy1XEDBZ4EPen4BVfV5/YK0UdWPqjJqejL0f2IPg/wDiyDul+2kVms68jjRdCJfrKagIBIAIAIAoAhSBKAUG/wB8WVHdF9qxatH14mXW9CRO3V+AUv1eD2Aq7+rL1Z3pujH0X2LVVF5kvCXSX2TVW1/Iu/ZnjcfUV1pYKN2fM51EuKvBxiljtAHc5Jm/sshP8a9iPPB5c+R9Abv0wbS030YIR/pgLxLIJ2ufqetXLFaiGvgwsB163rH+y4qr4MnU5cR60rfFHYPZVjW2DkkwR4RbtVdcOCODucuJ5Mrv9BamjPKUDzsd/JdxWCJS4jDdBeSIfPwemQt+5dHB2KOHC9x58PLdVxjhtlkp5ikeG1aETQysvYvY5t9bG2Rt5lbXLgmp+RTdDta3X5mIO477f2zeP/bP/wBl6X/Kx58P8nk/8HP+9ft/+m8o6YRsY0fJYxl/1QB9y8yT4pOXmexBcMFDyM54SoAdmTG2YfA4d/Ssb6nHzq7S7WL6lWpea3k5Rs6jB2rstrhk5sD/ADVdQ4eyFoufxFVK2R9ANaBpxXn4wbG2ys3p+AVX1ef2CrqOrH1Rn1PRl6P7EHcD4sg7pftpFZretI40PQiX6ymoSkAUACAAKgDrqQIFAPBUgz+//wAWT90X2rFp0fXiZdb0JE3dY/mFL9Xg9gKu/qy9Wd6box9F9i0VReUm/MeLZdWP/jyn9lpd9ysp6i9Ti34GcREVtnwu5z13ojpf5L1IP336L/J5017qfr/g+haaPCxrfmtaPMAF5D5nprkjw2p/Z/5h96gkNOM2/qt9lSQS1BJnN/WXo78pIz6x96lAxkUH51Qj5wpz/rvKEHVlBI1+h7ijJXMhnxR3n7lT4Gj/ALE4q4zGb8Iovsuo/wDD6Jo1dp+qim/ps5xSwW2rsQ/Op4z5n1DvvV1j+M4q5RO1rGaSr3p+AVX1ef2CraOrH1RRqejL0f2IPg/+LIO6X7aRWa3ryONF0ImgJWY1DVAAgASoB5goBwKAcFIHBAUG/wB8WT90X2rFq0fXiZNb0JE3dY/mFL/gQewFXf1ZerLNN0Y+i+xahVF5A29Fjo6hvzoJx543BdQeJL6ES5M4zS02LZVH9OrqG/tdG3+FeiniyXoefLeEfU7sV5h6JA2zM1kV3ua0YgAXkAXzyzQDmVDBK1he3EWizcQxHLg29zopIJqgko99W3oJewxH/UYiBl6eH892b2wRO/Z6Vykg6IoJKzeHbkNHAZZyQL4WtaLue4jJrR/QC5lJRWWdRi5PCM7NvzA2hjqejmLXzOiDQ1mMOaCSSMVrZc+Ko40oJ4NHC+No1GyNqR1ULZoHYmOvqCCCDYtcDmCCtEWmsozNNPDKLwiVzBRvgNzJMG4Q0E2DXtdiceAy8vnVlUuGSkyuyPFFxRkayDoanY9Q65bBTMxhrSXG7XDLyuJz5KyVqfF+pzCGEl5HVIJg9jXsN2uAc08wRcKgtK7en4BVfV5/YKto6sfVFGp6MvR/Yg7gH/lkHdL9tIrNb15HGi6ES/WU1AQAKAYSoAy6ALSgPQIB11IKDf34sqO6P7Vi1aPrxMmt6Eibut8Apv8AAg9gKu/qy9WWabox9EWjngaqovM1vSySpiMMT3xAnrOiIDnNt4pNuq3nbW1uxdwlwvJxOPEsZM7LuXjpIaRj5LQyPlxgtacT+ZtkBw4q1aiXE5Y5nHYJxUTbbNifT07I5JHTvaCDJJbEc8rka2FhfU2zzVEnl5LUsIpdrbEFTIJKgEgCwALhlyAvl36qAek267amUSz3bYNAwlwdZvi2zy79VINO94aMz95UEmb28+So/Jx9Vny78c8sR4DLQKSCJJs6SSSHoOq6CNsYksBa1+t2anLNAawlwaL2LrC5AsCeJA4KCSuqdnYzeQk9n9aIQFuxw4jpPFGjBkLcstB2BCSc9tm4WDCBkA0Wt/JAVz9lAuu7rHWx07zzQg9otlMxYpBjdrY6A/ee9MklkgKreo/mFV9Xn9gq3T9WPqijU9GXo/sQdwfiyDul+2erNb15HGi6ES/KymoCAY4qAMJQDAUA8FAPaUA9SCl31gdJs+dsbS5xDLNaCSbSMJsOOQK06SSjdFszayLlTJJZM9sreuaGnii9wVDujjYzFZ4vhaBe3R5aLVZpITk5dot/zzMlernCCj2b2JLt9Jj/AOnVP7/4a57lH5i/Pqd9+l8uQ074y6f8OqPM/wDCTuUPmL8+o79L5ch7d9ZRkNnVA8j/AMNO5Q+Yvz6jv0/lyEd9Zf0dUfv/AIadyh8xfn1HfpfLkL36S3v/AMOqPM/8NO5Q+Yvz6jv0vlyHe/ib9HVPmf8AhqO5Q+Yvz6jv0vlyGP3zlOuzqnzP/DU9yh8xfn1HfpfLkNO98v6NqbcgH/hp3KHzF+fUd+n8uR6N31mAsNm1AHYH/hp3KHzF+fUd+n8uQ737zfo6p8z/AMNR3KPzF/A79L5cge/eb9HVHmf+GncofMX59R36Xy5C9+836OqPM/8ACU9yh8xfn1HfpfLkL37zfo6o8z/wk7lD5i/PqO/S+XIHv3m/R1R+/wDhp3KHzF+fUd/n8uQvfvN+jqj9/wDDUdyh8xfn1Hfp/LkH37zfo6o/f/DU9yh8xfn1HfpfLkQ9q71zTU8sXuCob0kb2YiHm2JpF7dHnquq9JCElLtFt+eZxbq5zg49m9zQblQOj2fA2Rpa4CS7Xggi8jyLg6ZELLq5KV0mjXo4uNMU1gu1mNIwlQBhKAaSgGAoBwKAeCgHgoB10AQVIHAoBXUgKgCUgIKgBUgN0AroBXQCugBdAAlABQAXUgN0ALoAEqABAMcVAGEoBpKAYSgGAoB4KAcCgHgoAgoB4KAeFIEgEgHIBIAgoAhSAoBIBIAIBpUACASACASACAY4qAMJQDSUAwlAMJQDAUA8FAPBQDgUA8IBwKAe0oAqQFAEIBIBwQBCkBQCQAQAKACgAQAQAQCJUAYSgGEoBpKAYSgGEoBpKA//2Q=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6" descr="data:image/jpeg;base64,/9j/4AAQSkZJRgABAQAAAQABAAD/2wCEAAkGBxQSDxQUEBQVFBUUFBAUFBQPFRUWFBYVFRQWFhYVFhYcHCggGRolHRUUITIiJSkrLi4uFx8zOTMsNyguLisBCgoKDg0OGxAQGy0kICYsLCwsLC0sLCwsLCwsLCwsLCwsLCwsLCwsLCwsLCwsLCwsLCwsLCwsLCwsLCwsLCwsLP/AABEIAOAA4AMBEQACEQEDEQH/xAAcAAABBQEBAQAAAAAAAAAAAAABAAIEBQYHAwj/xABPEAABAwIDBAQHCwkGBQUAAAABAAIDBBESITEFBkFREyJhcQcygZGhsbIUFjQ1QlJidLPB0yMkVXKSosLR8DNUc4Kj4RUlNkODRVNk0vH/xAAaAQEAAwEBAQAAAAAAAAAAAAAAAQMEAgUG/8QANhEAAgIBAgMFBwMEAgMBAAAAAAECAxEEIRIxMxMUQVFxBSIyU4Gx8GGRoTRSwdEVQgYjcuH/2gAMAwEAAhEDEQA/AOrALkDgEA8BAPAQDgEA8BAPAQCUgKAKASAcFICgCgEgAUA0qABAIoAIAIAEKAMIQDSgGEIBpCAYQgGEIB4CAfpr6UAQ4WvcW53yQD2OB0IPcQgHROB0IPcQUA9rwdCD3EKQOab5j0IBrZWnRwPcQgPRAJAEIBykBQCQCQAKABCgAQCQDUAkAigGEIQMIQkBCgDCEA0hAMIQDwEB47Q/sn933hSCPUUuCJ5JHWMeQFmizhw8qAdJGAw5sIxsxmIAdTPWxUkHs8M6SPosOLFngt4luteyEnns+kuA+4yMtgBmc3DN3EICVsyVvRMGIXwjK4v5kBF2PGLMN472OVh0nHje6At1ACgCApAQgCgEgEgAgEgAUAFAEpBGmqQMhmfQrYVZ3ZTO5R2RGdKTqVaoRRndkn4jLrrBzlj2ykcfOuXCLOlZJeJ7xy37CqJ1tbo0QtUtmOIVRcMIQDSEA8BAKQdU3t/m08qAaXAjPAQeBvb+sgpAmWb4uAX1sLX/AKv6UA6Ozb4MAvyFu7RAOa8DJuADM2F+0nTyqQNYxozAjBGhDbW9CEChjaHCwjB+iM9D/uhJLUAICkBQCQBQCQCQCQAQCUABCAj1cthYan1K2qOXkpunhYRAWkyBQCQCQCQklQvuO0LJZHDNdU+JDiFWWjCEA8BAPaEA9SAoAoBwCkDkA0BAFAJAFAJAJAJAJAJAJABAJAV9aev5AtFXwmS5+8VO2No9BGHYcV3ButgNTmbHktNVfaSxnBi1F/ZRzjO4to7R6KAS4Cb4eqcrYvnGxsldfHPhyLr+zr48Cqdo4KbpsBPVacJyIxW1PIX1SNeZ8GRO7hq7TH0ENo/m3TYD4uLBx1trbTje2idn/wCzgyO2/wDV2mPDkemzKzpomvw4b3yJvobZHiFFkOCXCdU29pBSxgsaXU9yzXcjZRzaPchZjUCyAe0IB6kBQBQDgFICgCgI8tYxuROfZmsN3tHT1PEpftuWxpnLkhrK9h427wQua/ammm8cWPVHUtPYvAkgremmsooCpAkAkBWbd27DSR45na3wsbm95HzR95yCtppna8RRTdfClZkxbB27DVx44XZi2JjsnsJ+cPvGRS6mdTxJCm+FyzFlmqi4SASACAhV7MwfIr6n4Ga+O+SKrjOJAJAJAJASqRmRPPJZ7n4GmiPiexCoNA0hAegCAKkBQDgFICgCgK/alQRZoyuLnuXh+2NXKtKqGzfP0NemqUveZVL5o3iTYYJuzKghwadDp2Fex7J1koWKqT2fL9GZdTUmuLxLhfUnniQGX3l3tbA7oKZvT1LjhDG3IafpW1PHCPLZa6NK5rjntExajVqD4IbyI+wN0nGT3TtF3TTmxDTYsjtpkMiRyHVHC+q7u1Sx2dW0TmjSPPaXbyFt/dJwk907Od0M4uS0WDJOeuQJ5HqnjbVKdUsdnbvH7C/SPi7SnaRI3a3tbO7oKlvQVLThLHXAcfo30PHCfJdcX6VwXHDeJ1p9WpvgntI1CyG0SASAa9oIsVKeCGsrBXTwFvaOa0wmpGOdbieS7KxIBID1ggLu7muJzUS2utyZODbLK9zWlgVlBI0hQAqQFAFAJAOCAKkFVtePrA8CLeUL5r23U1YrPBr+TfpJLGCL7oN72Hi4dBp/Neb3qfFxYXLHLw/2X9ksY/XIBMbNGXVNxl6+a4V8korb3d1t5+ZLrWW/M9aNpdKD24jbzrVoIyu1al+vEyu7EK2i6kkDWlziAACSXGwAGpJ4BfYLL2PLbSW5h9obxT10hp9mAhoykqTcAD6Jt1Rrn4x4Aar0IaeFK47vojzrNTO+XBRy8WX27W7MVGzqdeRw68rh1jzA+a3s891nv1M7Xvy8jTp9NClbc/MvFnNIkBR7y7sxVjOv1JGjqStHWHIH5zezzWV9GpnU9uXkZtRpoXLfZ+ZQ7P3inoZBT7TBLTlHUi5BH0jbrDTPxhxB1WmenhcuOn6ozV6mdEuC/l4M28cgc0OaQQQCC03BB0IPELz3s8M9FNNZQ9CRIAIDxkpm6kW7sl2rJckVSrjzZAc0E2bc8ua0J4W5lay8RJEVJ87zfzVUrfBF0KfGRKAsqcmhLCwIoSBQAIAoAoBIAhAOUgKAZLGHCxzBVV1MLYOE1lM6jJxeUU9VQubmOsOY18oXy2r9mW0PMfeiehVqIz2ezFS0JeL4gB5yPImk9my1EeNSWP5FuoUHjB719dBRQl8rsI873nk0cT6vSvqdD7PVa4Kllvm/9nmanVKPvWMyTIKna7g6S9PRA3aweNLbQ9veeqOAJzXsOVelWI7z/hHlqNureZbQ/lm32dQRwRiOFoYxugHrJ1J7SvPnOU5cUnlnpV1xrjwxWESlwdiQCQCQEXaNBHPGY5mh7Hag+sHUHtC7hOUJcUXhnE642R4ZLKMQ+Cp2Q4ujvUURN3MPjRX1PZ3jqniAc16ClXqliW0/4Z5zjbpHmO8P5Rs9j7WiqohJA7ENCNHNPzXDgf6CwW1SreJI31XQtjxRYdo7Whp8PTytjxXw4za9rXt3XHnSuqdnwrJNlsK/jeCD77aL+8x+c/yVndbv7WVd7o/uQyTeiidrUx25XNvUpWnuXKLOZamh85olbO25SyvwQTRvdYnCw52Gp7VxZTbFZmmWV3VSfDBosiFQXgQCQDUAkAUAkAUAQFICgOd71+ECSKd8NK1n5Mlr5JAXXcPGDRcWANxc3vYrVXp01mR9P7O9hwtqVt7e+6S8v1PTc7f1887YalrbvJDJIwR1rXDXNJOvMdmSi6hRWYnHtP2JCip20vZc0zoCzHzZm95t54qQ4WN6WodYNiZrc6Y7egan0q7TaBTl2mOFefn/AL/wZtTrVWuFbvyK/Y+6sk8oqdqHG/5EHyGDWzgMuXVGXMkrTbqowj2dGy8/Ez1aWU5dpfu/I2gCwHohQCQCQCQCQCQAIQGL2vurJBKanZZ6N/y4PkPHJoOVteqcuRBW+rVRnHs7915+J51ullCXaUbPxRQbU24yvqaBskZa5kro54ng2674hYXzscLsjmLeU6q6XRCxp5TWU/3MtlyvsrTWHndG796lF/dov2V5verv7men3Sj+xA96lF/dov2U71d/cx3Sj+1GchoI4NvxshY1jfc7nYWCwuWyXPoC1ucp6RuTzuY41xhrEorCwbxeaeoAqABAJACyASAKAICkBQBQHLt9N1J4pJZ6d/5F7nSvbjDCxzgWuOZAcDjeMs7OItz2VXRaUZH1vsv2pROEKrl7y2TxnKXL0xt+x6bkbtVD5mVNWXtZGS9jZicTnEAYrHxQLNNzrhHBLrY44YnHtb2jp4Vyoow29m1ywt/qW+196pKiQ02yxjf8uf5DBzaTlb6R8gJXdeljBdpfsvBeLPhLNXKx9nRv+vgi13Y3UjpOu49LO65dK/M3OobfTtOp48lTfqZW7LaPkXafSxq3e8vM0KzGs5RvtvrW+6Z6akb0TIXBj5YmmSU3aCDe1owc+F8sis1lrT4Uaq6YtKTI25e/VaJ4IKprpGTSMja+ZjmvFyBdsluva97G57VELZJ4ZNlUcZR2BajIV+2NtQUrMdTKyNudsR6zrcGtHWcewAqHJLmdRi5civ2FvnR1ZwwygPvYRygsef1QfG8hJ52XEbYyeEzqVco80aBWFZyHfjwgVYqZqanwwNie6MyN68r7WzBIswdwJ7VmsuaeEaqqU1lnpuDvzWySRRzs6aF8jIunc0tLXOJAGMCzyLaWvzKiFks4YsqjhtHWlqMpV1uwIJZ2TvZ+VjIIc0kXLfFxW8a1ha/qV0b5xg4J7Mplp65TU2t0WipLhIDF1H/UUX1Y+qVb1/Rv1POf9av/AJNPXbQEZsBidy0A7183r/asNK+BLMvLyPUjDJFh2xn122HNp08iwUf+QZli2OF5pkuvyLTuX0SaayisSkCQBspAUAkAkAUBE2lXRQRmSdwaxvF2efANGpd2DNdwhKb4Y8zidka48UnhGJdNU7XcWx3p6IEhzj40tjmPpdw6o43OS38NelWX70/LyPO4rdW8LaH3NnsjZUVNEI4Gho4nVzj85x4lYbLZWS4pM9CqqNceGKJyrLBICkGzmxyyPZdrpHmSTCQQ84WtF7g8Gt0tx5lUSWGzVDDSI52cyWWMyXdgkZIwEgBj2ZhzbAHnrfUhVQ3kiyzaLL2sqBHE+Q5hjHvIHJrST6lrexiRxuPZUu2K01k8ZggcGMaW3kcWsuMLLDW4ddxAA7Vjy7HnwNqXZrB675bgC5ds9pvaz4MyDoA5j3ZYuJaTnqM8jzKPgjuL8zsMD7saTkS1pIPaLrcuR57MPtPdKI1U0xjxySHE3GwSRYj89pOgsCc25GwJKzygsts0xk8JIn7No3Okha++GPC4twMZG2SMgt6Owvhydlci2RsVEUsnU88O5rVqMYkAkAkBi6j/AKii+rH1Srev6N+p5z/rV/8AJb7WiLZC61w61ieBFsvR6V8D7YonVe7GsqWN2uX6Hrwe2CI27jZrQSb6Dtv5OXcvMgp3PghFNvy9f8fY65bmjgZhY0cgB5gvvNPW66owe+EihvceQriBWUAKkBQCQCQFHvLvNFRt63XlcOpE09Y8iT8lvb5gVoo08rnty8zNqNTGlb7vwRQ7O3bmrZBUbTJDRnHTDIAfSHyRplqeJ4LTPUQpjwUfVmaGnnfLtL/ojcRsDQA0AAAABosABoAOC85tvmeikksIchIkAyaUMaXONgBckric4wi5S5IlLOxRVO1y4AsYLZHreMR6gfOvmrPbzdvCo4Xn4muFWFzI1LtrA4nACOGdnW79F3H2u4z+HK/kTg5LmW+0m+6aKZsJF5YZWMLsgHOYWjFyzOa9+Fkba+KD5mb4Zbme8HtE6PZkbXNc17H1LZGPyLXNmeLd1rHLnfiuK4YiaJTzMu6GJ7jdzQLHOzsQ152F/MojHMju2cYrCLOqqGxsc95wtaLklbIxcmkjzrJxri5S5GdrNuFzWvjjBHVc5pPXLCOHAEa8dFd3aLbjJ7mL/kZpKUVlfyQ6LeMtLnOjBbmW2NnhtuPAk+TXVWL2fGOMPcrftic224+7/JraOqbLG18Zu1wuD/PkexZZRcXws9GuyNkVOL2Z7Lk7EgEgMdvXsmobVMrqOz3xsDHREXJaMVy3nk45DPLK+i3ae2twdNnJ+Jg1NVisV1fNeBZ7ubyQ1rCB1ZAOvC/MjmR85vbw4gLNqtG4e7NZi/2LtPqoWrbZ+RcwQBgs3IcuX3rFRpoULhr2Xl/o1N5PRaCBWQCQBQCQCQGO27vc50nubZzemnNwXixZHzIJyJHM9Udui206VcPaXbR+5592rbl2dKy/sSt2t0mwO6eod09S44i91yGk/NvqeGI+Sy5v1TmuCCxEs0+kUHxzeZGnWQ2CQCQCQFft2Fz4C1guSW8bZA3/AJLFr652UuMOexZV8Rn42FoAcLEagr4TUQcLZRksM2p5REwkmwzJyAWquLk0lzIbNNu5C5sJDxbrEjO+Vh94X1vsyqddOJrG5ku+I8NrTZ2GVzc242yF+Zy9AXk+3dXKPDVF48f9F9UFjJXU9a4TAk5eLly//c1n0uvsd8ZzfPCO5RTRYb1U8k1JhibiJcwkXAyab8e0BfbaSyMJqU/1PE9o0WW1OFay8/YpqONzY2NeCHBrQQdQQFfY05NrzPOrhKEFGSw8FVJGXAtaCSQQANSbLWpKO7MPBKfuxWWzXbm00kdLhlGE43kC4ORty7cS87VWwsnxQeUe77Ppspq4LFh5zj1L1ZzcJAJAJAZjeXdJs7unp3dBUtOISNuA4j51tD9IeW610apwXBNZiY9RpFN8cHiRF2Fva5snubaLehnFgHmwZJfQm2QJ5jqns0Xd2lXD2lO8fsV06tqXZ3LD+5sVhPQEgEgEgEgMzvrQ1k7Gx0jmtY4O6W7sDjpZt7eLre3qWvS2UwfFZz8DHq67ppRr5eJQ7F2LtOkYWwMpm38ZxILncru7OA0Wm27TWvMmzLTRqqliKie21NobWp4XSy+5wxlsWEAnNwaLC/Mhc116SySis7nVlmrri5SxsbHYtWZqWGV1sUkUb3YdLuaCbdmawWxUZuK8GehTNzrUn4omrgsEgIzK6IymISMMgFzGHtxgcy290B61Hilcy5HcPiRma+pYal0Ye3GGxksuMQBYLG2tu1fGe2dNZHUO1xfC8b+HI1VTjjhzuQ6CdoqY2lwDnFxa0kYjha52Q7gVb7N09s7ozUXhc34cn4kWTilw53Zrdnj8mPL619ZWvdKLn75VbU0bzu6/o/3XzH/kDXuLx3/waK8lZQOHuht7EYrHsJvby6FZPZ64bq+NbNkze2xpx/Zf1zX2X/Qzf9zPV9Qw1L2BzS9uAuaCMQxMaRca8Vrq+FHkaqLVjeCk2LtCL3YyPpGY+v1cQvcMcbd+Wivvur4JRT38jPotNb2sZuLxk31CLRjy+tebUsRR71r99ntJIGgucQ0AXJcQABzJOiszgrKrZm81JUSuigqIpJG6sa7rHK92g+OO1twuVJPkzpxa5ot10ckLbVUYaWaVlsUcUj24tLtaSL9mS7qipTUX5lds3CDkvBGO2VtDa1RC2WL3OWPxYcQAOTi03F+YK32V6SuTi87Hn12auyKnHGGeG2ti7Tq2Bs7KZ1vFcCA5vOzu3iNF1VfpqnmLZzdRqrViSiX+5VDWQMdHVua5jQ3orOxuGt23t4ulr+pZtVZTN8VfPxNWkrugnGzl4GmWQ2CQAQCQCQBQGe8IHxZP3RfasWnR9eJl1vQkTN1vgFL9Xg9gKu/qy9Wd6box9F9i1VReZPwjOnNPDHSuLHyztjJa4t6pY9zsThmGgNxG3BqhtRWWSll4OeM3CqQbvkg1ux7ZHZEfNOEWN1T3iH6lipkzpG4cksmzGdO575A+oY4ym7/yc72WJ4kBoHkVr3WxzH3Zbmc3r3cE+0w4AukEUWRdha3DfrEjP5TVY7+CrhlyKnUp2cSPCXZElJKKkNY57MVyL267Cw30Ojjmqq9QpRdcdl5f6LHp+Fqxo6RQE9G0niAR3HMJBNLDJsabyjP7bpZJpGMjdgu2QuJBOQc22md+t6Fnlp6ZyVk45a5Fj4s4T8Ckbu/NHicHhr2XLSy5xWzH3ZFWTcJNKUckKqSWcm3pHl9O0jiGnz5/erMZjgjOJ5ZxjwtN6PaTnaEwQOv5Cz+FV3ZUUd0pSk2WWxfB5EaRr6x5bJJ1uo9mFgPiszBBdz7cuFzQ4YNClk3Xg8Y9lI+KVz3mCpqYg6UkuLA67Dc8MLgtVXwmS74zFeGl8slXSU8RIEga0XJEeN8hGJ3C4AvfUC64sWZYO6niOSu3i8G7Y6eP3NIZZWNxODiA+R3jdJFnl+rnkBnfWqWVLYuSTjudT3Jle7ZlIZcXSe54RJ0t8eNrQ12O+eK4N75rWuRifM996fgFV/gT+wVdR1Y+qKNR0pejIPg++LIO6X7aRW63ryKtD/TxNEsprEgEgAgGqAEFAFSBIDP+ED4sn7ovtWLTo+vEy63oSJm63wCl+rwewFXf1ZerO9N0Y+i+xaqovI1bDibpfXLUEHW44qi+HFHKLKpYeCrniv1bXBFsJFxblZYHnOxtjjG5b0jMLADrxXo0w4YpMw2S4pNmVqGF9bO4YyGljS2JzWknAA0kkjIFj8rgdbMGwtxqPA6qWSFXU8hhkxyPeQHOLw6PBg8YxljWgHK7b4b5g3B0zwaU0aJxfDua/YcmKlgPOKL2QvQMRX7yQtvGXtBYC7FjLhHfRocQDbxiQSCLsGmo4cfFFkZeZRVcQBsRje84ox0j3yA64IQCThsAL9UDMqvDb2LcpLc3EbbNA0sFclhGdvLyco8JEUTtt0ome1rOjpzKXeKGtmkdZ3YbW8qz3P3kjTQvdbN1V1jW3e4hrA3F0rnNEdjxxXXM/MugvdKfweb0GsqK1hILI3xmEgEXiONl8879Rp/zK2l5TRmuXJlrvTFAKiilne1hZO9kWLR8skMjGs783EX4gcbLua8Tit+BIZie9wwuGfHDmOYsTl32VDjmWxsbUY5yXQFlqMDZWb0/AKr/AAJ/YKto6sfVFGo6UvRkHwffFkHdL9tIrdb15FWh/p4mhWU1iQCQAugGqAFAEFSAqAZ/f/4sn7ovtWLVo+vEy63oSJm6vwCl+rwewFXqOrL1Z3pujH0X2LVVF5yXfTfWZ1XJBTvdFHCXRuLCA6R4NnHFq0A3AAPO+thjvtlyifQaDQ18CnNZb39DGbQ29UtjZEJ5MLXOe0h7g8E8DJfEQDcgX491q63nc2TprTzw8/2/Y3Hgv31mlnFLVvMvSYuikdbG0saXFrj8oENJuc7jjfLTCfvcLPL12jhGHaQWPNEfwg74dDtNjaIkOguKotDQyRxLT0ZJBu4AEE8C7mCt9enjbBqS58jwZ2uDTT9T12lv7DG9ro4OngwXkZcR9Z5DiQ0ts4t0IORJOeV1VToJKDlPnkst1vHPhXLB0zZNbFNTxy05Bie0OYWiwA5W4EZgjgQVy008E52yZuv20+UkNOFmgAtci2pPbyV6qS5nmW6qbfuvCI2y2dG7GyzScrsyv3+jLRTwRI7xY/E0mxdqGUvY7xmcRoRe3nVVkOHdGzT3OxYfNGA8I+wC6Wpq5SGhopY6dt/HHVDyeWbn2HYToudLRG3UYmso06i+VenzB4eTPzbVL9lx0znMcBIQWWOMRss6O+VrYr5jPIcivVWhq7V+7theh49vtC1UxSlvl+uDWeDjd009RHUQnFDPSOEmY/JzCRhDRc3IIxjsLHcwvIsrULpKKwvI9im12aeEpPLK/wAPnWgphjsWyyERjV3UF5L6jBkP/J2KuctzTTTKUW0Vey9+agupnyONourIGf8AdFy1z3ji7Daw5i/FY5WOMlg93uNcq5LG75fp6HZ6aYPYHA3B0I0IOYIW6Lyj5uceF4IG9PwCq+rz+wVfR1Y+qM2p6UvRkHwf/FkHdL9tIrdb15HGi6ETQrKagEoAEqAJAC6AKASAIQGf3/8Aiyo7ovtWLVo+vEy63oSJu6vwCl+rwewFXqOrL1Z3pujH0X2LVVF5x7fXdEUzpKlkrniSZ2Jj2i4dIXPJDgdLgi1uOq861c/U+j0Or7TFbXh9jBbU1b3H1pVyZttOh+DDdRuGnrpJXA4pXMY1oAGF0kXWcb3vYnIDVXQXvo8nXatqMqkvr+zOfbSLpJ6if5ElVUWdzJeX2trkHDzr3an/ANf0PmbV458SZs2jdMWRxi7n9VoNsyQbDMhXTajHLM0I5ng6r4Hpek2JG0HxX1LL8sUjng/6gXmXfGelFZjgFVSdE8sviyDr2sMyRb0ekKyFnHueZqaOyaWcnvT+KPL610UrkWuxKLopHve8Zt0tlZxB18yzSu4sxxyPVq03ZpTzzKXwhz9Ls+QhuTZGC5tezXZO7Lkgc7O7bK3SN94jg61ST07ycqh0K+hZ8zad33YjY2mhEQswwxOA/WaHG/aSSV8za5O2XFzPqaVFUQ4eWDHeGZjPcTHOF3+6GtjPEAseX+Qho9HJZpnrez88ePDG5zjYWG8XSC7OkbjHNmMYh5rrHP4z3d+zeOeHj1PomlbYEDQGwt2L0IHyVm7yQt6fgFV9Xn9grRR1Y+qMmp6MvR/Yg+D/AOLIO6X7aRWa3ryONF0ImgJWU1AQAQCQAQCQBQBQGf3/AD/yyo7o/tWLVouvEy67oSJ26vwCm+rwewFXf1ZerO9N0Y+i+xaqovMR4T3AUErtcMsBy7XBv8azRp7ayUE8eP7GynVLTONkllcv3OM1LekILdADe/BW1aC5Npr6m+72zpeHiTfp4nctyKPDs+lYT/2Wu/aJf/EuXHgv4fI8uy3touzHPfBy+u3VqyyURwuwx1teQ09VzmuMQa9gdbG2zNRzK9Oq6C8fA862ubJW6e7tWZoZGwuYI5I3F035MdRwJABzOhGQKvstrUWmyiFU3LODb+CvZckWx4WSsdG8unLmSAtcPyjmi7Tno0FefZJSk2nk3xTSwyXvRK2MRudfMuaSOyxH3rimSRVrqZWYa8Cok21FGzxsRzOFgufLwHlWhzSMMNPY+aNpHTYnOvwIHblksUPibPantCKKLfihBoJWNyAMTjbX+0b/ALHyLZoWlqUYdflaWTXmvuctj2cQfGFu7PzL6Bo+YlZxHZd0GYaSFp/9qO1+Wo9BC+b1DTvljzPq9Kn3avPkZPwwUnSU8TrmzJyDbS7mOsT+yR5VzRTG6Ti9jX3yelSlFZzszlEj3swRMAc+TJhOhL3ljRbvC5fs5cTcpbfobf8AnG4Lgjv+p9L0YsCL3sdTxy1XEDBZ4EPen4BVfV5/YK0UdWPqjJqejL0f2IPg/wDiyDul+2kVms68jjRdCJfrKagIBIAIAIAoAhSBKAUG/wB8WVHdF9qxatH14mXW9CRO3V+AUv1eD2Aq7+rL1Z3pujH0X2LVVF5kvCXSX2TVW1/Iu/ZnjcfUV1pYKN2fM51EuKvBxiljtAHc5Jm/sshP8a9iPPB5c+R9Abv0wbS030YIR/pgLxLIJ2ufqetXLFaiGvgwsB163rH+y4qr4MnU5cR60rfFHYPZVjW2DkkwR4RbtVdcOCODucuJ5Mrv9BamjPKUDzsd/JdxWCJS4jDdBeSIfPwemQt+5dHB2KOHC9x58PLdVxjhtlkp5ikeG1aETQysvYvY5t9bG2Rt5lbXLgmp+RTdDta3X5mIO477f2zeP/bP/wBl6X/Kx58P8nk/8HP+9ft/+m8o6YRsY0fJYxl/1QB9y8yT4pOXmexBcMFDyM54SoAdmTG2YfA4d/Ssb6nHzq7S7WL6lWpea3k5Rs6jB2rstrhk5sD/ADVdQ4eyFoufxFVK2R9ANaBpxXn4wbG2ys3p+AVX1ef2CrqOrH1Rn1PRl6P7EHcD4sg7pftpFZretI40PQiX6ymoSkAUACAAKgDrqQIFAPBUgz+//wAWT90X2rFp0fXiZdb0JE3dY/mFL9Xg9gKu/qy9Wd6box9F9i0VReUm/MeLZdWP/jyn9lpd9ysp6i9Ti34GcREVtnwu5z13ojpf5L1IP336L/J5017qfr/g+haaPCxrfmtaPMAF5D5nprkjw2p/Z/5h96gkNOM2/qt9lSQS1BJnN/WXo78pIz6x96lAxkUH51Qj5wpz/rvKEHVlBI1+h7ijJXMhnxR3n7lT4Gj/ALE4q4zGb8Iovsuo/wDD6Jo1dp+qim/ps5xSwW2rsQ/Op4z5n1DvvV1j+M4q5RO1rGaSr3p+AVX1ef2CraOrH1RRqejL0f2IPg/+LIO6X7aRWa3ryONF0ImgJWY1DVAAgASoB5goBwKAcFIHBAUG/wB8WT90X2rFq0fXiZNb0JE3dY/mFL/gQewFXf1ZerLNN0Y+i+xahVF5A29Fjo6hvzoJx543BdQeJL6ES5M4zS02LZVH9OrqG/tdG3+FeiniyXoefLeEfU7sV5h6JA2zM1kV3ua0YgAXkAXzyzQDmVDBK1he3EWizcQxHLg29zopIJqgko99W3oJewxH/UYiBl6eH892b2wRO/Z6Vykg6IoJKzeHbkNHAZZyQL4WtaLue4jJrR/QC5lJRWWdRi5PCM7NvzA2hjqejmLXzOiDQ1mMOaCSSMVrZc+Ko40oJ4NHC+No1GyNqR1ULZoHYmOvqCCCDYtcDmCCtEWmsozNNPDKLwiVzBRvgNzJMG4Q0E2DXtdiceAy8vnVlUuGSkyuyPFFxRkayDoanY9Q65bBTMxhrSXG7XDLyuJz5KyVqfF+pzCGEl5HVIJg9jXsN2uAc08wRcKgtK7en4BVfV5/YKto6sfVFGp6MvR/Yg7gH/lkHdL9tIrNb15HGi6ES/WU1AQAKAYSoAy6ALSgPQIB11IKDf34sqO6P7Vi1aPrxMmt6Eibut8Apv8AAg9gKu/qy9WWabox9EWjngaqovM1vSySpiMMT3xAnrOiIDnNt4pNuq3nbW1uxdwlwvJxOPEsZM7LuXjpIaRj5LQyPlxgtacT+ZtkBw4q1aiXE5Y5nHYJxUTbbNifT07I5JHTvaCDJJbEc8rka2FhfU2zzVEnl5LUsIpdrbEFTIJKgEgCwALhlyAvl36qAek267amUSz3bYNAwlwdZvi2zy79VINO94aMz95UEmb28+So/Jx9Vny78c8sR4DLQKSCJJs6SSSHoOq6CNsYksBa1+t2anLNAawlwaL2LrC5AsCeJA4KCSuqdnYzeQk9n9aIQFuxw4jpPFGjBkLcstB2BCSc9tm4WDCBkA0Wt/JAVz9lAuu7rHWx07zzQg9otlMxYpBjdrY6A/ee9MklkgKreo/mFV9Xn9gq3T9WPqijU9GXo/sQdwfiyDul+2erNb15HGi6ES/KymoCAY4qAMJQDAUA8FAPaUA9SCl31gdJs+dsbS5xDLNaCSbSMJsOOQK06SSjdFszayLlTJJZM9sreuaGnii9wVDujjYzFZ4vhaBe3R5aLVZpITk5dot/zzMlernCCj2b2JLt9Jj/AOnVP7/4a57lH5i/Pqd9+l8uQ074y6f8OqPM/wDCTuUPmL8+o79L5ch7d9ZRkNnVA8j/AMNO5Q+Yvz6jv0/lyEd9Zf0dUfv/AIadyh8xfn1HfpfLkL36S3v/AMOqPM/8NO5Q+Yvz6jv0vlyHe/ib9HVPmf8AhqO5Q+Yvz6jv0vlyGP3zlOuzqnzP/DU9yh8xfn1HfpfLkNO98v6NqbcgH/hp3KHzF+fUd+n8uR6N31mAsNm1AHYH/hp3KHzF+fUd+n8uQ737zfo6p8z/AMNR3KPzF/A79L5cge/eb9HVHmf+GncofMX59R36Xy5C9+836OqPM/8ACU9yh8xfn1HfpfLkL37zfo6o8z/wk7lD5i/PqO/S+XIHv3m/R1R+/wDhp3KHzF+fUd/n8uQvfvN+jqj9/wDDUdyh8xfn1Hfp/LkH37zfo6o/f/DU9yh8xfn1HfpfLkQ9q71zTU8sXuCob0kb2YiHm2JpF7dHnquq9JCElLtFt+eZxbq5zg49m9zQblQOj2fA2Rpa4CS7Xggi8jyLg6ZELLq5KV0mjXo4uNMU1gu1mNIwlQBhKAaSgGAoBwKAeCgHgoB10AQVIHAoBXUgKgCUgIKgBUgN0AroBXQCugBdAAlABQAXUgN0ALoAEqABAMcVAGEoBpKAYSgGAoB4KAcCgHgoAgoB4KAeFIEgEgHIBIAgoAhSAoBIBIAIBpUACASACASACAY4qAMJQDSUAwlAMJQDAUA8FAPBQDgUA8IBwKAe0oAqQFAEIBIBwQBCkBQCQAQAKACgAQAQAQCJUAYSgGEoBpKAYSgGEoBpKA//2Q=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8" descr="data:image/jpeg;base64,/9j/4AAQSkZJRgABAQAAAQABAAD/2wCEAAkGBxQSDxQUEBQVFBUUFBAUFBQPFRUWFBYVFRQWFhYVFhYcHCggGRolHRUUITIiJSkrLi4uFx8zOTMsNyguLisBCgoKDg0OGxAQGy0kICYsLCwsLC0sLCwsLCwsLCwsLCwsLCwsLCwsLCwsLCwsLCwsLCwsLCwsLCwsLCwsLCwsLP/AABEIAOAA4AMBEQACEQEDEQH/xAAcAAABBQEBAQAAAAAAAAAAAAABAAIEBQYHAwj/xABPEAABAwIDBAQHCwkGBQUAAAABAAIDBBESITEFBkFREyJhcQcygZGhsbIUFjQ1QlJidLPB0yMkVXKSosLR8DNUc4Kj4RUlNkODRVNk0vH/xAAaAQEAAwEBAQAAAAAAAAAAAAAAAQMEAgUG/8QANhEAAgIBAgMFBwMEAgMBAAAAAAECAxEEIRIxMxMUQVFxBSIyU4Gx8GGRoTRSwdEVQgYjcuH/2gAMAwEAAhEDEQA/AOrALkDgEA8BAPAQDgEA8BAPAQCUgKAKASAcFICgCgEgAUA0qABAIoAIAIAEKAMIQDSgGEIBpCAYQgGEIB4CAfpr6UAQ4WvcW53yQD2OB0IPcQgHROB0IPcQUA9rwdCD3EKQOab5j0IBrZWnRwPcQgPRAJAEIBykBQCQCQAKABCgAQCQDUAkAigGEIQMIQkBCgDCEA0hAMIQDwEB47Q/sn933hSCPUUuCJ5JHWMeQFmizhw8qAdJGAw5sIxsxmIAdTPWxUkHs8M6SPosOLFngt4luteyEnns+kuA+4yMtgBmc3DN3EICVsyVvRMGIXwjK4v5kBF2PGLMN472OVh0nHje6At1ACgCApAQgCgEgEgAgEgAUAFAEpBGmqQMhmfQrYVZ3ZTO5R2RGdKTqVaoRRndkn4jLrrBzlj2ykcfOuXCLOlZJeJ7xy37CqJ1tbo0QtUtmOIVRcMIQDSEA8BAKQdU3t/m08qAaXAjPAQeBvb+sgpAmWb4uAX1sLX/AKv6UA6Ozb4MAvyFu7RAOa8DJuADM2F+0nTyqQNYxozAjBGhDbW9CEChjaHCwjB+iM9D/uhJLUAICkBQCQBQCQCQCQAQCUABCAj1cthYan1K2qOXkpunhYRAWkyBQCQCQCQklQvuO0LJZHDNdU+JDiFWWjCEA8BAPaEA9SAoAoBwCkDkA0BAFAJAFAJAJAJAJAJAJABAJAV9aev5AtFXwmS5+8VO2No9BGHYcV3ButgNTmbHktNVfaSxnBi1F/ZRzjO4to7R6KAS4Cb4eqcrYvnGxsldfHPhyLr+zr48Cqdo4KbpsBPVacJyIxW1PIX1SNeZ8GRO7hq7TH0ENo/m3TYD4uLBx1trbTje2idn/wCzgyO2/wDV2mPDkemzKzpomvw4b3yJvobZHiFFkOCXCdU29pBSxgsaXU9yzXcjZRzaPchZjUCyAe0IB6kBQBQDgFICgCgI8tYxuROfZmsN3tHT1PEpftuWxpnLkhrK9h427wQua/ammm8cWPVHUtPYvAkgremmsooCpAkAkBWbd27DSR45na3wsbm95HzR95yCtppna8RRTdfClZkxbB27DVx44XZi2JjsnsJ+cPvGRS6mdTxJCm+FyzFlmqi4SASACAhV7MwfIr6n4Ga+O+SKrjOJAJAJAJASqRmRPPJZ7n4GmiPiexCoNA0hAegCAKkBQDgFICgCgK/alQRZoyuLnuXh+2NXKtKqGzfP0NemqUveZVL5o3iTYYJuzKghwadDp2Fex7J1koWKqT2fL9GZdTUmuLxLhfUnniQGX3l3tbA7oKZvT1LjhDG3IafpW1PHCPLZa6NK5rjntExajVqD4IbyI+wN0nGT3TtF3TTmxDTYsjtpkMiRyHVHC+q7u1Sx2dW0TmjSPPaXbyFt/dJwk907Od0M4uS0WDJOeuQJ5HqnjbVKdUsdnbvH7C/SPi7SnaRI3a3tbO7oKlvQVLThLHXAcfo30PHCfJdcX6VwXHDeJ1p9WpvgntI1CyG0SASAa9oIsVKeCGsrBXTwFvaOa0wmpGOdbieS7KxIBID1ggLu7muJzUS2utyZODbLK9zWlgVlBI0hQAqQFAFAJAOCAKkFVtePrA8CLeUL5r23U1YrPBr+TfpJLGCL7oN72Hi4dBp/Neb3qfFxYXLHLw/2X9ksY/XIBMbNGXVNxl6+a4V8korb3d1t5+ZLrWW/M9aNpdKD24jbzrVoIyu1al+vEyu7EK2i6kkDWlziAACSXGwAGpJ4BfYLL2PLbSW5h9obxT10hp9mAhoykqTcAD6Jt1Rrn4x4Aar0IaeFK47vojzrNTO+XBRy8WX27W7MVGzqdeRw68rh1jzA+a3s891nv1M7Xvy8jTp9NClbc/MvFnNIkBR7y7sxVjOv1JGjqStHWHIH5zezzWV9GpnU9uXkZtRpoXLfZ+ZQ7P3inoZBT7TBLTlHUi5BH0jbrDTPxhxB1WmenhcuOn6ozV6mdEuC/l4M28cgc0OaQQQCC03BB0IPELz3s8M9FNNZQ9CRIAIDxkpm6kW7sl2rJckVSrjzZAc0E2bc8ua0J4W5lay8RJEVJ87zfzVUrfBF0KfGRKAsqcmhLCwIoSBQAIAoAoBIAhAOUgKAZLGHCxzBVV1MLYOE1lM6jJxeUU9VQubmOsOY18oXy2r9mW0PMfeiehVqIz2ezFS0JeL4gB5yPImk9my1EeNSWP5FuoUHjB719dBRQl8rsI873nk0cT6vSvqdD7PVa4Kllvm/9nmanVKPvWMyTIKna7g6S9PRA3aweNLbQ9veeqOAJzXsOVelWI7z/hHlqNureZbQ/lm32dQRwRiOFoYxugHrJ1J7SvPnOU5cUnlnpV1xrjwxWESlwdiQCQCQEXaNBHPGY5mh7Hag+sHUHtC7hOUJcUXhnE642R4ZLKMQ+Cp2Q4ujvUURN3MPjRX1PZ3jqniAc16ClXqliW0/4Z5zjbpHmO8P5Rs9j7WiqohJA7ENCNHNPzXDgf6CwW1SreJI31XQtjxRYdo7Whp8PTytjxXw4za9rXt3XHnSuqdnwrJNlsK/jeCD77aL+8x+c/yVndbv7WVd7o/uQyTeiidrUx25XNvUpWnuXKLOZamh85olbO25SyvwQTRvdYnCw52Gp7VxZTbFZmmWV3VSfDBosiFQXgQCQDUAkAUAkAUAQFICgOd71+ECSKd8NK1n5Mlr5JAXXcPGDRcWANxc3vYrVXp01mR9P7O9hwtqVt7e+6S8v1PTc7f1887YalrbvJDJIwR1rXDXNJOvMdmSi6hRWYnHtP2JCip20vZc0zoCzHzZm95t54qQ4WN6WodYNiZrc6Y7egan0q7TaBTl2mOFefn/AL/wZtTrVWuFbvyK/Y+6sk8oqdqHG/5EHyGDWzgMuXVGXMkrTbqowj2dGy8/Ez1aWU5dpfu/I2gCwHohQCQCQCQCQCQAIQGL2vurJBKanZZ6N/y4PkPHJoOVteqcuRBW+rVRnHs7915+J51ullCXaUbPxRQbU24yvqaBskZa5kro54ng2674hYXzscLsjmLeU6q6XRCxp5TWU/3MtlyvsrTWHndG796lF/dov2V5verv7men3Sj+xA96lF/dov2U71d/cx3Sj+1GchoI4NvxshY1jfc7nYWCwuWyXPoC1ucp6RuTzuY41xhrEorCwbxeaeoAqABAJACyASAKAICkBQBQHLt9N1J4pJZ6d/5F7nSvbjDCxzgWuOZAcDjeMs7OItz2VXRaUZH1vsv2pROEKrl7y2TxnKXL0xt+x6bkbtVD5mVNWXtZGS9jZicTnEAYrHxQLNNzrhHBLrY44YnHtb2jp4Vyoow29m1ywt/qW+196pKiQ02yxjf8uf5DBzaTlb6R8gJXdeljBdpfsvBeLPhLNXKx9nRv+vgi13Y3UjpOu49LO65dK/M3OobfTtOp48lTfqZW7LaPkXafSxq3e8vM0KzGs5RvtvrW+6Z6akb0TIXBj5YmmSU3aCDe1owc+F8sis1lrT4Uaq6YtKTI25e/VaJ4IKprpGTSMja+ZjmvFyBdsluva97G57VELZJ4ZNlUcZR2BajIV+2NtQUrMdTKyNudsR6zrcGtHWcewAqHJLmdRi5civ2FvnR1ZwwygPvYRygsef1QfG8hJ52XEbYyeEzqVco80aBWFZyHfjwgVYqZqanwwNie6MyN68r7WzBIswdwJ7VmsuaeEaqqU1lnpuDvzWySRRzs6aF8jIunc0tLXOJAGMCzyLaWvzKiFks4YsqjhtHWlqMpV1uwIJZ2TvZ+VjIIc0kXLfFxW8a1ha/qV0b5xg4J7Mplp65TU2t0WipLhIDF1H/UUX1Y+qVb1/Rv1POf9av/AJNPXbQEZsBidy0A7183r/asNK+BLMvLyPUjDJFh2xn122HNp08iwUf+QZli2OF5pkuvyLTuX0SaayisSkCQBspAUAkAkAUBE2lXRQRmSdwaxvF2efANGpd2DNdwhKb4Y8zidka48UnhGJdNU7XcWx3p6IEhzj40tjmPpdw6o43OS38NelWX70/LyPO4rdW8LaH3NnsjZUVNEI4Gho4nVzj85x4lYbLZWS4pM9CqqNceGKJyrLBICkGzmxyyPZdrpHmSTCQQ84WtF7g8Gt0tx5lUSWGzVDDSI52cyWWMyXdgkZIwEgBj2ZhzbAHnrfUhVQ3kiyzaLL2sqBHE+Q5hjHvIHJrST6lrexiRxuPZUu2K01k8ZggcGMaW3kcWsuMLLDW4ddxAA7Vjy7HnwNqXZrB675bgC5ds9pvaz4MyDoA5j3ZYuJaTnqM8jzKPgjuL8zsMD7saTkS1pIPaLrcuR57MPtPdKI1U0xjxySHE3GwSRYj89pOgsCc25GwJKzygsts0xk8JIn7No3Okha++GPC4twMZG2SMgt6Owvhydlci2RsVEUsnU88O5rVqMYkAkAkBi6j/AKii+rH1Srev6N+p5z/rV/8AJb7WiLZC61w61ieBFsvR6V8D7YonVe7GsqWN2uX6Hrwe2CI27jZrQSb6Dtv5OXcvMgp3PghFNvy9f8fY65bmjgZhY0cgB5gvvNPW66owe+EihvceQriBWUAKkBQCQCQFHvLvNFRt63XlcOpE09Y8iT8lvb5gVoo08rnty8zNqNTGlb7vwRQ7O3bmrZBUbTJDRnHTDIAfSHyRplqeJ4LTPUQpjwUfVmaGnnfLtL/ojcRsDQA0AAAABosABoAOC85tvmeikksIchIkAyaUMaXONgBckric4wi5S5IlLOxRVO1y4AsYLZHreMR6gfOvmrPbzdvCo4Xn4muFWFzI1LtrA4nACOGdnW79F3H2u4z+HK/kTg5LmW+0m+6aKZsJF5YZWMLsgHOYWjFyzOa9+Fkba+KD5mb4Zbme8HtE6PZkbXNc17H1LZGPyLXNmeLd1rHLnfiuK4YiaJTzMu6GJ7jdzQLHOzsQ152F/MojHMju2cYrCLOqqGxsc95wtaLklbIxcmkjzrJxri5S5GdrNuFzWvjjBHVc5pPXLCOHAEa8dFd3aLbjJ7mL/kZpKUVlfyQ6LeMtLnOjBbmW2NnhtuPAk+TXVWL2fGOMPcrftic224+7/JraOqbLG18Zu1wuD/PkexZZRcXws9GuyNkVOL2Z7Lk7EgEgMdvXsmobVMrqOz3xsDHREXJaMVy3nk45DPLK+i3ae2twdNnJ+Jg1NVisV1fNeBZ7ubyQ1rCB1ZAOvC/MjmR85vbw4gLNqtG4e7NZi/2LtPqoWrbZ+RcwQBgs3IcuX3rFRpoULhr2Xl/o1N5PRaCBWQCQBQCQCQGO27vc50nubZzemnNwXixZHzIJyJHM9Udui206VcPaXbR+5592rbl2dKy/sSt2t0mwO6eod09S44i91yGk/NvqeGI+Sy5v1TmuCCxEs0+kUHxzeZGnWQ2CQCQCQFft2Fz4C1guSW8bZA3/AJLFr652UuMOexZV8Rn42FoAcLEagr4TUQcLZRksM2p5REwkmwzJyAWquLk0lzIbNNu5C5sJDxbrEjO+Vh94X1vsyqddOJrG5ku+I8NrTZ2GVzc242yF+Zy9AXk+3dXKPDVF48f9F9UFjJXU9a4TAk5eLly//c1n0uvsd8ZzfPCO5RTRYb1U8k1JhibiJcwkXAyab8e0BfbaSyMJqU/1PE9o0WW1OFay8/YpqONzY2NeCHBrQQdQQFfY05NrzPOrhKEFGSw8FVJGXAtaCSQQANSbLWpKO7MPBKfuxWWzXbm00kdLhlGE43kC4ORty7cS87VWwsnxQeUe77Ppspq4LFh5zj1L1ZzcJAJAJAZjeXdJs7unp3dBUtOISNuA4j51tD9IeW610apwXBNZiY9RpFN8cHiRF2Fva5snubaLehnFgHmwZJfQm2QJ5jqns0Xd2lXD2lO8fsV06tqXZ3LD+5sVhPQEgEgEgEgMzvrQ1k7Gx0jmtY4O6W7sDjpZt7eLre3qWvS2UwfFZz8DHq67ppRr5eJQ7F2LtOkYWwMpm38ZxILncru7OA0Wm27TWvMmzLTRqqliKie21NobWp4XSy+5wxlsWEAnNwaLC/Mhc116SySis7nVlmrri5SxsbHYtWZqWGV1sUkUb3YdLuaCbdmawWxUZuK8GehTNzrUn4omrgsEgIzK6IymISMMgFzGHtxgcy290B61Hilcy5HcPiRma+pYal0Ye3GGxksuMQBYLG2tu1fGe2dNZHUO1xfC8b+HI1VTjjhzuQ6CdoqY2lwDnFxa0kYjha52Q7gVb7N09s7ozUXhc34cn4kWTilw53Zrdnj8mPL619ZWvdKLn75VbU0bzu6/o/3XzH/kDXuLx3/waK8lZQOHuht7EYrHsJvby6FZPZ64bq+NbNkze2xpx/Zf1zX2X/Qzf9zPV9Qw1L2BzS9uAuaCMQxMaRca8Vrq+FHkaqLVjeCk2LtCL3YyPpGY+v1cQvcMcbd+Wivvur4JRT38jPotNb2sZuLxk31CLRjy+tebUsRR71r99ntJIGgucQ0AXJcQABzJOiszgrKrZm81JUSuigqIpJG6sa7rHK92g+OO1twuVJPkzpxa5ot10ckLbVUYaWaVlsUcUj24tLtaSL9mS7qipTUX5lds3CDkvBGO2VtDa1RC2WL3OWPxYcQAOTi03F+YK32V6SuTi87Hn12auyKnHGGeG2ti7Tq2Bs7KZ1vFcCA5vOzu3iNF1VfpqnmLZzdRqrViSiX+5VDWQMdHVua5jQ3orOxuGt23t4ulr+pZtVZTN8VfPxNWkrugnGzl4GmWQ2CQAQCQCQBQGe8IHxZP3RfasWnR9eJl1vQkTN1vgFL9Xg9gKu/qy9Wd6box9F9i1VReZPwjOnNPDHSuLHyztjJa4t6pY9zsThmGgNxG3BqhtRWWSll4OeM3CqQbvkg1ux7ZHZEfNOEWN1T3iH6lipkzpG4cksmzGdO575A+oY4ym7/yc72WJ4kBoHkVr3WxzH3Zbmc3r3cE+0w4AukEUWRdha3DfrEjP5TVY7+CrhlyKnUp2cSPCXZElJKKkNY57MVyL267Cw30Ojjmqq9QpRdcdl5f6LHp+Fqxo6RQE9G0niAR3HMJBNLDJsabyjP7bpZJpGMjdgu2QuJBOQc22md+t6Fnlp6ZyVk45a5Fj4s4T8Ckbu/NHicHhr2XLSy5xWzH3ZFWTcJNKUckKqSWcm3pHl9O0jiGnz5/erMZjgjOJ5ZxjwtN6PaTnaEwQOv5Cz+FV3ZUUd0pSk2WWxfB5EaRr6x5bJJ1uo9mFgPiszBBdz7cuFzQ4YNClk3Xg8Y9lI+KVz3mCpqYg6UkuLA67Dc8MLgtVXwmS74zFeGl8slXSU8RIEga0XJEeN8hGJ3C4AvfUC64sWZYO6niOSu3i8G7Y6eP3NIZZWNxODiA+R3jdJFnl+rnkBnfWqWVLYuSTjudT3Jle7ZlIZcXSe54RJ0t8eNrQ12O+eK4N75rWuRifM996fgFV/gT+wVdR1Y+qKNR0pejIPg++LIO6X7aRW63ryKtD/TxNEsprEgEgAgGqAEFAFSBIDP+ED4sn7ovtWLTo+vEy63oSJm63wCl+rwewFXf1ZerO9N0Y+i+xaqovI1bDibpfXLUEHW44qi+HFHKLKpYeCrniv1bXBFsJFxblZYHnOxtjjG5b0jMLADrxXo0w4YpMw2S4pNmVqGF9bO4YyGljS2JzWknAA0kkjIFj8rgdbMGwtxqPA6qWSFXU8hhkxyPeQHOLw6PBg8YxljWgHK7b4b5g3B0zwaU0aJxfDua/YcmKlgPOKL2QvQMRX7yQtvGXtBYC7FjLhHfRocQDbxiQSCLsGmo4cfFFkZeZRVcQBsRje84ox0j3yA64IQCThsAL9UDMqvDb2LcpLc3EbbNA0sFclhGdvLyco8JEUTtt0ome1rOjpzKXeKGtmkdZ3YbW8qz3P3kjTQvdbN1V1jW3e4hrA3F0rnNEdjxxXXM/MugvdKfweb0GsqK1hILI3xmEgEXiONl8879Rp/zK2l5TRmuXJlrvTFAKiilne1hZO9kWLR8skMjGs783EX4gcbLua8Tit+BIZie9wwuGfHDmOYsTl32VDjmWxsbUY5yXQFlqMDZWb0/AKr/AAJ/YKto6sfVFGo6UvRkHwffFkHdL9tIrdb15FWh/p4mhWU1iQCQAugGqAFAEFSAqAZ/f/4sn7ovtWLVo+vEy63oSJm6vwCl+rwewFXqOrL1Z3pujH0X2LVVF5yXfTfWZ1XJBTvdFHCXRuLCA6R4NnHFq0A3AAPO+thjvtlyifQaDQ18CnNZb39DGbQ29UtjZEJ5MLXOe0h7g8E8DJfEQDcgX491q63nc2TprTzw8/2/Y3Hgv31mlnFLVvMvSYuikdbG0saXFrj8oENJuc7jjfLTCfvcLPL12jhGHaQWPNEfwg74dDtNjaIkOguKotDQyRxLT0ZJBu4AEE8C7mCt9enjbBqS58jwZ2uDTT9T12lv7DG9ro4OngwXkZcR9Z5DiQ0ts4t0IORJOeV1VToJKDlPnkst1vHPhXLB0zZNbFNTxy05Bie0OYWiwA5W4EZgjgQVy008E52yZuv20+UkNOFmgAtci2pPbyV6qS5nmW6qbfuvCI2y2dG7GyzScrsyv3+jLRTwRI7xY/E0mxdqGUvY7xmcRoRe3nVVkOHdGzT3OxYfNGA8I+wC6Wpq5SGhopY6dt/HHVDyeWbn2HYToudLRG3UYmso06i+VenzB4eTPzbVL9lx0znMcBIQWWOMRss6O+VrYr5jPIcivVWhq7V+7theh49vtC1UxSlvl+uDWeDjd009RHUQnFDPSOEmY/JzCRhDRc3IIxjsLHcwvIsrULpKKwvI9im12aeEpPLK/wAPnWgphjsWyyERjV3UF5L6jBkP/J2KuctzTTTKUW0Vey9+agupnyONourIGf8AdFy1z3ji7Daw5i/FY5WOMlg93uNcq5LG75fp6HZ6aYPYHA3B0I0IOYIW6Lyj5uceF4IG9PwCq+rz+wVfR1Y+qM2p6UvRkHwf/FkHdL9tIrdb15HGi6ETQrKagEoAEqAJAC6AKASAIQGf3/8Aiyo7ovtWLVo+vEy63oSJu6vwCl+rwewFXqOrL1Z3pujH0X2LVVF5x7fXdEUzpKlkrniSZ2Jj2i4dIXPJDgdLgi1uOq861c/U+j0Or7TFbXh9jBbU1b3H1pVyZttOh+DDdRuGnrpJXA4pXMY1oAGF0kXWcb3vYnIDVXQXvo8nXatqMqkvr+zOfbSLpJ6if5ElVUWdzJeX2trkHDzr3an/ANf0PmbV458SZs2jdMWRxi7n9VoNsyQbDMhXTajHLM0I5ng6r4Hpek2JG0HxX1LL8sUjng/6gXmXfGelFZjgFVSdE8sviyDr2sMyRb0ekKyFnHueZqaOyaWcnvT+KPL610UrkWuxKLopHve8Zt0tlZxB18yzSu4sxxyPVq03ZpTzzKXwhz9Ls+QhuTZGC5tezXZO7Lkgc7O7bK3SN94jg61ST07ycqh0K+hZ8zad33YjY2mhEQswwxOA/WaHG/aSSV8za5O2XFzPqaVFUQ4eWDHeGZjPcTHOF3+6GtjPEAseX+Qho9HJZpnrez88ePDG5zjYWG8XSC7OkbjHNmMYh5rrHP4z3d+zeOeHj1PomlbYEDQGwt2L0IHyVm7yQt6fgFV9Xn9grRR1Y+qMmp6MvR/Yg+D/AOLIO6X7aRWa3ryONF0ImgJWU1AQAQCQAQCQBQBQGf3/AD/yyo7o/tWLVouvEy67oSJ26vwCm+rwewFXf1ZerO9N0Y+i+xaqovMR4T3AUErtcMsBy7XBv8azRp7ayUE8eP7GynVLTONkllcv3OM1LekILdADe/BW1aC5Npr6m+72zpeHiTfp4nctyKPDs+lYT/2Wu/aJf/EuXHgv4fI8uy3touzHPfBy+u3VqyyURwuwx1teQ09VzmuMQa9gdbG2zNRzK9Oq6C8fA862ubJW6e7tWZoZGwuYI5I3F035MdRwJABzOhGQKvstrUWmyiFU3LODb+CvZckWx4WSsdG8unLmSAtcPyjmi7Tno0FefZJSk2nk3xTSwyXvRK2MRudfMuaSOyxH3rimSRVrqZWYa8Cok21FGzxsRzOFgufLwHlWhzSMMNPY+aNpHTYnOvwIHblksUPibPantCKKLfihBoJWNyAMTjbX+0b/ALHyLZoWlqUYdflaWTXmvuctj2cQfGFu7PzL6Bo+YlZxHZd0GYaSFp/9qO1+Wo9BC+b1DTvljzPq9Kn3avPkZPwwUnSU8TrmzJyDbS7mOsT+yR5VzRTG6Ti9jX3yelSlFZzszlEj3swRMAc+TJhOhL3ljRbvC5fs5cTcpbfobf8AnG4Lgjv+p9L0YsCL3sdTxy1XEDBZ4EPen4BVfV5/YK0UdWPqjJqejL0f2IPg/wDiyDul+2kVms68jjRdCJfrKagIBIAIAIAoAhSBKAUG/wB8WVHdF9qxatH14mXW9CRO3V+AUv1eD2Aq7+rL1Z3pujH0X2LVVF5kvCXSX2TVW1/Iu/ZnjcfUV1pYKN2fM51EuKvBxiljtAHc5Jm/sshP8a9iPPB5c+R9Abv0wbS030YIR/pgLxLIJ2ufqetXLFaiGvgwsB163rH+y4qr4MnU5cR60rfFHYPZVjW2DkkwR4RbtVdcOCODucuJ5Mrv9BamjPKUDzsd/JdxWCJS4jDdBeSIfPwemQt+5dHB2KOHC9x58PLdVxjhtlkp5ikeG1aETQysvYvY5t9bG2Rt5lbXLgmp+RTdDta3X5mIO477f2zeP/bP/wBl6X/Kx58P8nk/8HP+9ft/+m8o6YRsY0fJYxl/1QB9y8yT4pOXmexBcMFDyM54SoAdmTG2YfA4d/Ssb6nHzq7S7WL6lWpea3k5Rs6jB2rstrhk5sD/ADVdQ4eyFoufxFVK2R9ANaBpxXn4wbG2ys3p+AVX1ef2CrqOrH1Rn1PRl6P7EHcD4sg7pftpFZretI40PQiX6ymoSkAUACAAKgDrqQIFAPBUgz+//wAWT90X2rFp0fXiZdb0JE3dY/mFL9Xg9gKu/qy9Wd6box9F9i0VReUm/MeLZdWP/jyn9lpd9ysp6i9Ti34GcREVtnwu5z13ojpf5L1IP336L/J5017qfr/g+haaPCxrfmtaPMAF5D5nprkjw2p/Z/5h96gkNOM2/qt9lSQS1BJnN/WXo78pIz6x96lAxkUH51Qj5wpz/rvKEHVlBI1+h7ijJXMhnxR3n7lT4Gj/ALE4q4zGb8Iovsuo/wDD6Jo1dp+qim/ps5xSwW2rsQ/Op4z5n1DvvV1j+M4q5RO1rGaSr3p+AVX1ef2CraOrH1RRqejL0f2IPg/+LIO6X7aRWa3ryONF0ImgJWY1DVAAgASoB5goBwKAcFIHBAUG/wB8WT90X2rFq0fXiZNb0JE3dY/mFL/gQewFXf1ZerLNN0Y+i+xahVF5A29Fjo6hvzoJx543BdQeJL6ES5M4zS02LZVH9OrqG/tdG3+FeiniyXoefLeEfU7sV5h6JA2zM1kV3ua0YgAXkAXzyzQDmVDBK1he3EWizcQxHLg29zopIJqgko99W3oJewxH/UYiBl6eH892b2wRO/Z6Vykg6IoJKzeHbkNHAZZyQL4WtaLue4jJrR/QC5lJRWWdRi5PCM7NvzA2hjqejmLXzOiDQ1mMOaCSSMVrZc+Ko40oJ4NHC+No1GyNqR1ULZoHYmOvqCCCDYtcDmCCtEWmsozNNPDKLwiVzBRvgNzJMG4Q0E2DXtdiceAy8vnVlUuGSkyuyPFFxRkayDoanY9Q65bBTMxhrSXG7XDLyuJz5KyVqfF+pzCGEl5HVIJg9jXsN2uAc08wRcKgtK7en4BVfV5/YKto6sfVFGp6MvR/Yg7gH/lkHdL9tIrNb15HGi6ES/WU1AQAKAYSoAy6ALSgPQIB11IKDf34sqO6P7Vi1aPrxMmt6Eibut8Apv8AAg9gKu/qy9WWabox9EWjngaqovM1vSySpiMMT3xAnrOiIDnNt4pNuq3nbW1uxdwlwvJxOPEsZM7LuXjpIaRj5LQyPlxgtacT+ZtkBw4q1aiXE5Y5nHYJxUTbbNifT07I5JHTvaCDJJbEc8rka2FhfU2zzVEnl5LUsIpdrbEFTIJKgEgCwALhlyAvl36qAek267amUSz3bYNAwlwdZvi2zy79VINO94aMz95UEmb28+So/Jx9Vny78c8sR4DLQKSCJJs6SSSHoOq6CNsYksBa1+t2anLNAawlwaL2LrC5AsCeJA4KCSuqdnYzeQk9n9aIQFuxw4jpPFGjBkLcstB2BCSc9tm4WDCBkA0Wt/JAVz9lAuu7rHWx07zzQg9otlMxYpBjdrY6A/ee9MklkgKreo/mFV9Xn9gq3T9WPqijU9GXo/sQdwfiyDul+2erNb15HGi6ES/KymoCAY4qAMJQDAUA8FAPaUA9SCl31gdJs+dsbS5xDLNaCSbSMJsOOQK06SSjdFszayLlTJJZM9sreuaGnii9wVDujjYzFZ4vhaBe3R5aLVZpITk5dot/zzMlernCCj2b2JLt9Jj/AOnVP7/4a57lH5i/Pqd9+l8uQ074y6f8OqPM/wDCTuUPmL8+o79L5ch7d9ZRkNnVA8j/AMNO5Q+Yvz6jv0/lyEd9Zf0dUfv/AIadyh8xfn1HfpfLkL36S3v/AMOqPM/8NO5Q+Yvz6jv0vlyHe/ib9HVPmf8AhqO5Q+Yvz6jv0vlyGP3zlOuzqnzP/DU9yh8xfn1HfpfLkNO98v6NqbcgH/hp3KHzF+fUd+n8uR6N31mAsNm1AHYH/hp3KHzF+fUd+n8uQ737zfo6p8z/AMNR3KPzF/A79L5cge/eb9HVHmf+GncofMX59R36Xy5C9+836OqPM/8ACU9yh8xfn1HfpfLkL37zfo6o8z/wk7lD5i/PqO/S+XIHv3m/R1R+/wDhp3KHzF+fUd/n8uQvfvN+jqj9/wDDUdyh8xfn1Hfp/LkH37zfo6o/f/DU9yh8xfn1HfpfLkQ9q71zTU8sXuCob0kb2YiHm2JpF7dHnquq9JCElLtFt+eZxbq5zg49m9zQblQOj2fA2Rpa4CS7Xggi8jyLg6ZELLq5KV0mjXo4uNMU1gu1mNIwlQBhKAaSgGAoBwKAeCgHgoB10AQVIHAoBXUgKgCUgIKgBUgN0AroBXQCugBdAAlABQAXUgN0ALoAEqABAMcVAGEoBpKAYSgGAoB4KAcCgHgoAgoB4KAeFIEgEgHIBIAgoAhSAoBIBIAIBpUACASACASACAY4qAMJQDSUAwlAMJQDAUA8FAPBQDgUA8IBwKAe0oAqQFAEIBIBwQBCkBQCQAQAKACgAQAQAQCJUAYSgGEoBpKAYSgGEoBpKA//2Q==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10" descr="data:image/jpeg;base64,/9j/4AAQSkZJRgABAQAAAQABAAD/2wCEAAkGBxQSDxQUEBQVFBUUFBAUFBQPFRUWFBYVFRQWFhYVFhYcHCggGRolHRUUITIiJSkrLi4uFx8zOTMsNyguLisBCgoKDg0OGxAQGy0kICYsLCwsLC0sLCwsLCwsLCwsLCwsLCwsLCwsLCwsLCwsLCwsLCwsLCwsLCwsLCwsLCwsLP/AABEIAOAA4AMBEQACEQEDEQH/xAAcAAABBQEBAQAAAAAAAAAAAAABAAIEBQYHAwj/xABPEAABAwIDBAQHCwkGBQUAAAABAAIDBBESITEFBkFREyJhcQcygZGhsbIUFjQ1QlJidLPB0yMkVXKSosLR8DNUc4Kj4RUlNkODRVNk0vH/xAAaAQEAAwEBAQAAAAAAAAAAAAAAAQMEAgUG/8QANhEAAgIBAgMFBwMEAgMBAAAAAAECAxEEIRIxMxMUQVFxBSIyU4Gx8GGRoTRSwdEVQgYjcuH/2gAMAwEAAhEDEQA/AOrALkDgEA8BAPAQDgEA8BAPAQCUgKAKASAcFICgCgEgAUA0qABAIoAIAIAEKAMIQDSgGEIBpCAYQgGEIB4CAfpr6UAQ4WvcW53yQD2OB0IPcQgHROB0IPcQUA9rwdCD3EKQOab5j0IBrZWnRwPcQgPRAJAEIBykBQCQCQAKABCgAQCQDUAkAigGEIQMIQkBCgDCEA0hAMIQDwEB47Q/sn933hSCPUUuCJ5JHWMeQFmizhw8qAdJGAw5sIxsxmIAdTPWxUkHs8M6SPosOLFngt4luteyEnns+kuA+4yMtgBmc3DN3EICVsyVvRMGIXwjK4v5kBF2PGLMN472OVh0nHje6At1ACgCApAQgCgEgEgAgEgAUAFAEpBGmqQMhmfQrYVZ3ZTO5R2RGdKTqVaoRRndkn4jLrrBzlj2ykcfOuXCLOlZJeJ7xy37CqJ1tbo0QtUtmOIVRcMIQDSEA8BAKQdU3t/m08qAaXAjPAQeBvb+sgpAmWb4uAX1sLX/AKv6UA6Ozb4MAvyFu7RAOa8DJuADM2F+0nTyqQNYxozAjBGhDbW9CEChjaHCwjB+iM9D/uhJLUAICkBQCQBQCQCQCQAQCUABCAj1cthYan1K2qOXkpunhYRAWkyBQCQCQCQklQvuO0LJZHDNdU+JDiFWWjCEA8BAPaEA9SAoAoBwCkDkA0BAFAJAFAJAJAJAJAJAJABAJAV9aev5AtFXwmS5+8VO2No9BGHYcV3ButgNTmbHktNVfaSxnBi1F/ZRzjO4to7R6KAS4Cb4eqcrYvnGxsldfHPhyLr+zr48Cqdo4KbpsBPVacJyIxW1PIX1SNeZ8GRO7hq7TH0ENo/m3TYD4uLBx1trbTje2idn/wCzgyO2/wDV2mPDkemzKzpomvw4b3yJvobZHiFFkOCXCdU29pBSxgsaXU9yzXcjZRzaPchZjUCyAe0IB6kBQBQDgFICgCgI8tYxuROfZmsN3tHT1PEpftuWxpnLkhrK9h427wQua/ammm8cWPVHUtPYvAkgremmsooCpAkAkBWbd27DSR45na3wsbm95HzR95yCtppna8RRTdfClZkxbB27DVx44XZi2JjsnsJ+cPvGRS6mdTxJCm+FyzFlmqi4SASACAhV7MwfIr6n4Ga+O+SKrjOJAJAJAJASqRmRPPJZ7n4GmiPiexCoNA0hAegCAKkBQDgFICgCgK/alQRZoyuLnuXh+2NXKtKqGzfP0NemqUveZVL5o3iTYYJuzKghwadDp2Fex7J1koWKqT2fL9GZdTUmuLxLhfUnniQGX3l3tbA7oKZvT1LjhDG3IafpW1PHCPLZa6NK5rjntExajVqD4IbyI+wN0nGT3TtF3TTmxDTYsjtpkMiRyHVHC+q7u1Sx2dW0TmjSPPaXbyFt/dJwk907Od0M4uS0WDJOeuQJ5HqnjbVKdUsdnbvH7C/SPi7SnaRI3a3tbO7oKlvQVLThLHXAcfo30PHCfJdcX6VwXHDeJ1p9WpvgntI1CyG0SASAa9oIsVKeCGsrBXTwFvaOa0wmpGOdbieS7KxIBID1ggLu7muJzUS2utyZODbLK9zWlgVlBI0hQAqQFAFAJAOCAKkFVtePrA8CLeUL5r23U1YrPBr+TfpJLGCL7oN72Hi4dBp/Neb3qfFxYXLHLw/2X9ksY/XIBMbNGXVNxl6+a4V8korb3d1t5+ZLrWW/M9aNpdKD24jbzrVoIyu1al+vEyu7EK2i6kkDWlziAACSXGwAGpJ4BfYLL2PLbSW5h9obxT10hp9mAhoykqTcAD6Jt1Rrn4x4Aar0IaeFK47vojzrNTO+XBRy8WX27W7MVGzqdeRw68rh1jzA+a3s891nv1M7Xvy8jTp9NClbc/MvFnNIkBR7y7sxVjOv1JGjqStHWHIH5zezzWV9GpnU9uXkZtRpoXLfZ+ZQ7P3inoZBT7TBLTlHUi5BH0jbrDTPxhxB1WmenhcuOn6ozV6mdEuC/l4M28cgc0OaQQQCC03BB0IPELz3s8M9FNNZQ9CRIAIDxkpm6kW7sl2rJckVSrjzZAc0E2bc8ua0J4W5lay8RJEVJ87zfzVUrfBF0KfGRKAsqcmhLCwIoSBQAIAoAoBIAhAOUgKAZLGHCxzBVV1MLYOE1lM6jJxeUU9VQubmOsOY18oXy2r9mW0PMfeiehVqIz2ezFS0JeL4gB5yPImk9my1EeNSWP5FuoUHjB719dBRQl8rsI873nk0cT6vSvqdD7PVa4Kllvm/9nmanVKPvWMyTIKna7g6S9PRA3aweNLbQ9veeqOAJzXsOVelWI7z/hHlqNureZbQ/lm32dQRwRiOFoYxugHrJ1J7SvPnOU5cUnlnpV1xrjwxWESlwdiQCQCQEXaNBHPGY5mh7Hag+sHUHtC7hOUJcUXhnE642R4ZLKMQ+Cp2Q4ujvUURN3MPjRX1PZ3jqniAc16ClXqliW0/4Z5zjbpHmO8P5Rs9j7WiqohJA7ENCNHNPzXDgf6CwW1SreJI31XQtjxRYdo7Whp8PTytjxXw4za9rXt3XHnSuqdnwrJNlsK/jeCD77aL+8x+c/yVndbv7WVd7o/uQyTeiidrUx25XNvUpWnuXKLOZamh85olbO25SyvwQTRvdYnCw52Gp7VxZTbFZmmWV3VSfDBosiFQXgQCQDUAkAUAkAUAQFICgOd71+ECSKd8NK1n5Mlr5JAXXcPGDRcWANxc3vYrVXp01mR9P7O9hwtqVt7e+6S8v1PTc7f1887YalrbvJDJIwR1rXDXNJOvMdmSi6hRWYnHtP2JCip20vZc0zoCzHzZm95t54qQ4WN6WodYNiZrc6Y7egan0q7TaBTl2mOFefn/AL/wZtTrVWuFbvyK/Y+6sk8oqdqHG/5EHyGDWzgMuXVGXMkrTbqowj2dGy8/Ez1aWU5dpfu/I2gCwHohQCQCQCQCQCQAIQGL2vurJBKanZZ6N/y4PkPHJoOVteqcuRBW+rVRnHs7915+J51ullCXaUbPxRQbU24yvqaBskZa5kro54ng2674hYXzscLsjmLeU6q6XRCxp5TWU/3MtlyvsrTWHndG796lF/dov2V5verv7men3Sj+xA96lF/dov2U71d/cx3Sj+1GchoI4NvxshY1jfc7nYWCwuWyXPoC1ucp6RuTzuY41xhrEorCwbxeaeoAqABAJACyASAKAICkBQBQHLt9N1J4pJZ6d/5F7nSvbjDCxzgWuOZAcDjeMs7OItz2VXRaUZH1vsv2pROEKrl7y2TxnKXL0xt+x6bkbtVD5mVNWXtZGS9jZicTnEAYrHxQLNNzrhHBLrY44YnHtb2jp4Vyoow29m1ywt/qW+196pKiQ02yxjf8uf5DBzaTlb6R8gJXdeljBdpfsvBeLPhLNXKx9nRv+vgi13Y3UjpOu49LO65dK/M3OobfTtOp48lTfqZW7LaPkXafSxq3e8vM0KzGs5RvtvrW+6Z6akb0TIXBj5YmmSU3aCDe1owc+F8sis1lrT4Uaq6YtKTI25e/VaJ4IKprpGTSMja+ZjmvFyBdsluva97G57VELZJ4ZNlUcZR2BajIV+2NtQUrMdTKyNudsR6zrcGtHWcewAqHJLmdRi5civ2FvnR1ZwwygPvYRygsef1QfG8hJ52XEbYyeEzqVco80aBWFZyHfjwgVYqZqanwwNie6MyN68r7WzBIswdwJ7VmsuaeEaqqU1lnpuDvzWySRRzs6aF8jIunc0tLXOJAGMCzyLaWvzKiFks4YsqjhtHWlqMpV1uwIJZ2TvZ+VjIIc0kXLfFxW8a1ha/qV0b5xg4J7Mplp65TU2t0WipLhIDF1H/UUX1Y+qVb1/Rv1POf9av/AJNPXbQEZsBidy0A7183r/asNK+BLMvLyPUjDJFh2xn122HNp08iwUf+QZli2OF5pkuvyLTuX0SaayisSkCQBspAUAkAkAUBE2lXRQRmSdwaxvF2efANGpd2DNdwhKb4Y8zidka48UnhGJdNU7XcWx3p6IEhzj40tjmPpdw6o43OS38NelWX70/LyPO4rdW8LaH3NnsjZUVNEI4Gho4nVzj85x4lYbLZWS4pM9CqqNceGKJyrLBICkGzmxyyPZdrpHmSTCQQ84WtF7g8Gt0tx5lUSWGzVDDSI52cyWWMyXdgkZIwEgBj2ZhzbAHnrfUhVQ3kiyzaLL2sqBHE+Q5hjHvIHJrST6lrexiRxuPZUu2K01k8ZggcGMaW3kcWsuMLLDW4ddxAA7Vjy7HnwNqXZrB675bgC5ds9pvaz4MyDoA5j3ZYuJaTnqM8jzKPgjuL8zsMD7saTkS1pIPaLrcuR57MPtPdKI1U0xjxySHE3GwSRYj89pOgsCc25GwJKzygsts0xk8JIn7No3Okha++GPC4twMZG2SMgt6Owvhydlci2RsVEUsnU88O5rVqMYkAkAkBi6j/AKii+rH1Srev6N+p5z/rV/8AJb7WiLZC61w61ieBFsvR6V8D7YonVe7GsqWN2uX6Hrwe2CI27jZrQSb6Dtv5OXcvMgp3PghFNvy9f8fY65bmjgZhY0cgB5gvvNPW66owe+EihvceQriBWUAKkBQCQCQFHvLvNFRt63XlcOpE09Y8iT8lvb5gVoo08rnty8zNqNTGlb7vwRQ7O3bmrZBUbTJDRnHTDIAfSHyRplqeJ4LTPUQpjwUfVmaGnnfLtL/ojcRsDQA0AAAABosABoAOC85tvmeikksIchIkAyaUMaXONgBckric4wi5S5IlLOxRVO1y4AsYLZHreMR6gfOvmrPbzdvCo4Xn4muFWFzI1LtrA4nACOGdnW79F3H2u4z+HK/kTg5LmW+0m+6aKZsJF5YZWMLsgHOYWjFyzOa9+Fkba+KD5mb4Zbme8HtE6PZkbXNc17H1LZGPyLXNmeLd1rHLnfiuK4YiaJTzMu6GJ7jdzQLHOzsQ152F/MojHMju2cYrCLOqqGxsc95wtaLklbIxcmkjzrJxri5S5GdrNuFzWvjjBHVc5pPXLCOHAEa8dFd3aLbjJ7mL/kZpKUVlfyQ6LeMtLnOjBbmW2NnhtuPAk+TXVWL2fGOMPcrftic224+7/JraOqbLG18Zu1wuD/PkexZZRcXws9GuyNkVOL2Z7Lk7EgEgMdvXsmobVMrqOz3xsDHREXJaMVy3nk45DPLK+i3ae2twdNnJ+Jg1NVisV1fNeBZ7ubyQ1rCB1ZAOvC/MjmR85vbw4gLNqtG4e7NZi/2LtPqoWrbZ+RcwQBgs3IcuX3rFRpoULhr2Xl/o1N5PRaCBWQCQBQCQCQGO27vc50nubZzemnNwXixZHzIJyJHM9Udui206VcPaXbR+5592rbl2dKy/sSt2t0mwO6eod09S44i91yGk/NvqeGI+Sy5v1TmuCCxEs0+kUHxzeZGnWQ2CQCQCQFft2Fz4C1guSW8bZA3/AJLFr652UuMOexZV8Rn42FoAcLEagr4TUQcLZRksM2p5REwkmwzJyAWquLk0lzIbNNu5C5sJDxbrEjO+Vh94X1vsyqddOJrG5ku+I8NrTZ2GVzc242yF+Zy9AXk+3dXKPDVF48f9F9UFjJXU9a4TAk5eLly//c1n0uvsd8ZzfPCO5RTRYb1U8k1JhibiJcwkXAyab8e0BfbaSyMJqU/1PE9o0WW1OFay8/YpqONzY2NeCHBrQQdQQFfY05NrzPOrhKEFGSw8FVJGXAtaCSQQANSbLWpKO7MPBKfuxWWzXbm00kdLhlGE43kC4ORty7cS87VWwsnxQeUe77Ppspq4LFh5zj1L1ZzcJAJAJAZjeXdJs7unp3dBUtOISNuA4j51tD9IeW610apwXBNZiY9RpFN8cHiRF2Fva5snubaLehnFgHmwZJfQm2QJ5jqns0Xd2lXD2lO8fsV06tqXZ3LD+5sVhPQEgEgEgEgMzvrQ1k7Gx0jmtY4O6W7sDjpZt7eLre3qWvS2UwfFZz8DHq67ppRr5eJQ7F2LtOkYWwMpm38ZxILncru7OA0Wm27TWvMmzLTRqqliKie21NobWp4XSy+5wxlsWEAnNwaLC/Mhc116SySis7nVlmrri5SxsbHYtWZqWGV1sUkUb3YdLuaCbdmawWxUZuK8GehTNzrUn4omrgsEgIzK6IymISMMgFzGHtxgcy290B61Hilcy5HcPiRma+pYal0Ye3GGxksuMQBYLG2tu1fGe2dNZHUO1xfC8b+HI1VTjjhzuQ6CdoqY2lwDnFxa0kYjha52Q7gVb7N09s7ozUXhc34cn4kWTilw53Zrdnj8mPL619ZWvdKLn75VbU0bzu6/o/3XzH/kDXuLx3/waK8lZQOHuht7EYrHsJvby6FZPZ64bq+NbNkze2xpx/Zf1zX2X/Qzf9zPV9Qw1L2BzS9uAuaCMQxMaRca8Vrq+FHkaqLVjeCk2LtCL3YyPpGY+v1cQvcMcbd+Wivvur4JRT38jPotNb2sZuLxk31CLRjy+tebUsRR71r99ntJIGgucQ0AXJcQABzJOiszgrKrZm81JUSuigqIpJG6sa7rHK92g+OO1twuVJPkzpxa5ot10ckLbVUYaWaVlsUcUj24tLtaSL9mS7qipTUX5lds3CDkvBGO2VtDa1RC2WL3OWPxYcQAOTi03F+YK32V6SuTi87Hn12auyKnHGGeG2ti7Tq2Bs7KZ1vFcCA5vOzu3iNF1VfpqnmLZzdRqrViSiX+5VDWQMdHVua5jQ3orOxuGt23t4ulr+pZtVZTN8VfPxNWkrugnGzl4GmWQ2CQAQCQCQBQGe8IHxZP3RfasWnR9eJl1vQkTN1vgFL9Xg9gKu/qy9Wd6box9F9i1VReZPwjOnNPDHSuLHyztjJa4t6pY9zsThmGgNxG3BqhtRWWSll4OeM3CqQbvkg1ux7ZHZEfNOEWN1T3iH6lipkzpG4cksmzGdO575A+oY4ym7/yc72WJ4kBoHkVr3WxzH3Zbmc3r3cE+0w4AukEUWRdha3DfrEjP5TVY7+CrhlyKnUp2cSPCXZElJKKkNY57MVyL267Cw30Ojjmqq9QpRdcdl5f6LHp+Fqxo6RQE9G0niAR3HMJBNLDJsabyjP7bpZJpGMjdgu2QuJBOQc22md+t6Fnlp6ZyVk45a5Fj4s4T8Ckbu/NHicHhr2XLSy5xWzH3ZFWTcJNKUckKqSWcm3pHl9O0jiGnz5/erMZjgjOJ5ZxjwtN6PaTnaEwQOv5Cz+FV3ZUUd0pSk2WWxfB5EaRr6x5bJJ1uo9mFgPiszBBdz7cuFzQ4YNClk3Xg8Y9lI+KVz3mCpqYg6UkuLA67Dc8MLgtVXwmS74zFeGl8slXSU8RIEga0XJEeN8hGJ3C4AvfUC64sWZYO6niOSu3i8G7Y6eP3NIZZWNxODiA+R3jdJFnl+rnkBnfWqWVLYuSTjudT3Jle7ZlIZcXSe54RJ0t8eNrQ12O+eK4N75rWuRifM996fgFV/gT+wVdR1Y+qKNR0pejIPg++LIO6X7aRW63ryKtD/TxNEsprEgEgAgGqAEFAFSBIDP+ED4sn7ovtWLTo+vEy63oSJm63wCl+rwewFXf1ZerO9N0Y+i+xaqovI1bDibpfXLUEHW44qi+HFHKLKpYeCrniv1bXBFsJFxblZYHnOxtjjG5b0jMLADrxXo0w4YpMw2S4pNmVqGF9bO4YyGljS2JzWknAA0kkjIFj8rgdbMGwtxqPA6qWSFXU8hhkxyPeQHOLw6PBg8YxljWgHK7b4b5g3B0zwaU0aJxfDua/YcmKlgPOKL2QvQMRX7yQtvGXtBYC7FjLhHfRocQDbxiQSCLsGmo4cfFFkZeZRVcQBsRje84ox0j3yA64IQCThsAL9UDMqvDb2LcpLc3EbbNA0sFclhGdvLyco8JEUTtt0ome1rOjpzKXeKGtmkdZ3YbW8qz3P3kjTQvdbN1V1jW3e4hrA3F0rnNEdjxxXXM/MugvdKfweb0GsqK1hILI3xmEgEXiONl8879Rp/zK2l5TRmuXJlrvTFAKiilne1hZO9kWLR8skMjGs783EX4gcbLua8Tit+BIZie9wwuGfHDmOYsTl32VDjmWxsbUY5yXQFlqMDZWb0/AKr/AAJ/YKto6sfVFGo6UvRkHwffFkHdL9tIrdb15FWh/p4mhWU1iQCQAugGqAFAEFSAqAZ/f/4sn7ovtWLVo+vEy63oSJm6vwCl+rwewFXqOrL1Z3pujH0X2LVVF5yXfTfWZ1XJBTvdFHCXRuLCA6R4NnHFq0A3AAPO+thjvtlyifQaDQ18CnNZb39DGbQ29UtjZEJ5MLXOe0h7g8E8DJfEQDcgX491q63nc2TprTzw8/2/Y3Hgv31mlnFLVvMvSYuikdbG0saXFrj8oENJuc7jjfLTCfvcLPL12jhGHaQWPNEfwg74dDtNjaIkOguKotDQyRxLT0ZJBu4AEE8C7mCt9enjbBqS58jwZ2uDTT9T12lv7DG9ro4OngwXkZcR9Z5DiQ0ts4t0IORJOeV1VToJKDlPnkst1vHPhXLB0zZNbFNTxy05Bie0OYWiwA5W4EZgjgQVy008E52yZuv20+UkNOFmgAtci2pPbyV6qS5nmW6qbfuvCI2y2dG7GyzScrsyv3+jLRTwRI7xY/E0mxdqGUvY7xmcRoRe3nVVkOHdGzT3OxYfNGA8I+wC6Wpq5SGhopY6dt/HHVDyeWbn2HYToudLRG3UYmso06i+VenzB4eTPzbVL9lx0znMcBIQWWOMRss6O+VrYr5jPIcivVWhq7V+7theh49vtC1UxSlvl+uDWeDjd009RHUQnFDPSOEmY/JzCRhDRc3IIxjsLHcwvIsrULpKKwvI9im12aeEpPLK/wAPnWgphjsWyyERjV3UF5L6jBkP/J2KuctzTTTKUW0Vey9+agupnyONourIGf8AdFy1z3ji7Daw5i/FY5WOMlg93uNcq5LG75fp6HZ6aYPYHA3B0I0IOYIW6Lyj5uceF4IG9PwCq+rz+wVfR1Y+qM2p6UvRkHwf/FkHdL9tIrdb15HGi6ETQrKagEoAEqAJAC6AKASAIQGf3/8Aiyo7ovtWLVo+vEy63oSJu6vwCl+rwewFXqOrL1Z3pujH0X2LVVF5x7fXdEUzpKlkrniSZ2Jj2i4dIXPJDgdLgi1uOq861c/U+j0Or7TFbXh9jBbU1b3H1pVyZttOh+DDdRuGnrpJXA4pXMY1oAGF0kXWcb3vYnIDVXQXvo8nXatqMqkvr+zOfbSLpJ6if5ElVUWdzJeX2trkHDzr3an/ANf0PmbV458SZs2jdMWRxi7n9VoNsyQbDMhXTajHLM0I5ng6r4Hpek2JG0HxX1LL8sUjng/6gXmXfGelFZjgFVSdE8sviyDr2sMyRb0ekKyFnHueZqaOyaWcnvT+KPL610UrkWuxKLopHve8Zt0tlZxB18yzSu4sxxyPVq03ZpTzzKXwhz9Ls+QhuTZGC5tezXZO7Lkgc7O7bK3SN94jg61ST07ycqh0K+hZ8zad33YjY2mhEQswwxOA/WaHG/aSSV8za5O2XFzPqaVFUQ4eWDHeGZjPcTHOF3+6GtjPEAseX+Qho9HJZpnrez88ePDG5zjYWG8XSC7OkbjHNmMYh5rrHP4z3d+zeOeHj1PomlbYEDQGwt2L0IHyVm7yQt6fgFV9Xn9grRR1Y+qMmp6MvR/Yg+D/AOLIO6X7aRWa3ryONF0ImgJWU1AQAQCQAQCQBQBQGf3/AD/yyo7o/tWLVouvEy67oSJ26vwCm+rwewFXf1ZerO9N0Y+i+xaqovMR4T3AUErtcMsBy7XBv8azRp7ayUE8eP7GynVLTONkllcv3OM1LekILdADe/BW1aC5Npr6m+72zpeHiTfp4nctyKPDs+lYT/2Wu/aJf/EuXHgv4fI8uy3touzHPfBy+u3VqyyURwuwx1teQ09VzmuMQa9gdbG2zNRzK9Oq6C8fA862ubJW6e7tWZoZGwuYI5I3F035MdRwJABzOhGQKvstrUWmyiFU3LODb+CvZckWx4WSsdG8unLmSAtcPyjmi7Tno0FefZJSk2nk3xTSwyXvRK2MRudfMuaSOyxH3rimSRVrqZWYa8Cok21FGzxsRzOFgufLwHlWhzSMMNPY+aNpHTYnOvwIHblksUPibPantCKKLfihBoJWNyAMTjbX+0b/ALHyLZoWlqUYdflaWTXmvuctj2cQfGFu7PzL6Bo+YlZxHZd0GYaSFp/9qO1+Wo9BC+b1DTvljzPq9Kn3avPkZPwwUnSU8TrmzJyDbS7mOsT+yR5VzRTG6Ti9jX3yelSlFZzszlEj3swRMAc+TJhOhL3ljRbvC5fs5cTcpbfobf8AnG4Lgjv+p9L0YsCL3sdTxy1XEDBZ4EPen4BVfV5/YK0UdWPqjJqejL0f2IPg/wDiyDul+2kVms68jjRdCJfrKagIBIAIAIAoAhSBKAUG/wB8WVHdF9qxatH14mXW9CRO3V+AUv1eD2Aq7+rL1Z3pujH0X2LVVF5kvCXSX2TVW1/Iu/ZnjcfUV1pYKN2fM51EuKvBxiljtAHc5Jm/sshP8a9iPPB5c+R9Abv0wbS030YIR/pgLxLIJ2ufqetXLFaiGvgwsB163rH+y4qr4MnU5cR60rfFHYPZVjW2DkkwR4RbtVdcOCODucuJ5Mrv9BamjPKUDzsd/JdxWCJS4jDdBeSIfPwemQt+5dHB2KOHC9x58PLdVxjhtlkp5ikeG1aETQysvYvY5t9bG2Rt5lbXLgmp+RTdDta3X5mIO477f2zeP/bP/wBl6X/Kx58P8nk/8HP+9ft/+m8o6YRsY0fJYxl/1QB9y8yT4pOXmexBcMFDyM54SoAdmTG2YfA4d/Ssb6nHzq7S7WL6lWpea3k5Rs6jB2rstrhk5sD/ADVdQ4eyFoufxFVK2R9ANaBpxXn4wbG2ys3p+AVX1ef2CrqOrH1Rn1PRl6P7EHcD4sg7pftpFZretI40PQiX6ymoSkAUACAAKgDrqQIFAPBUgz+//wAWT90X2rFp0fXiZdb0JE3dY/mFL9Xg9gKu/qy9Wd6box9F9i0VReUm/MeLZdWP/jyn9lpd9ysp6i9Ti34GcREVtnwu5z13ojpf5L1IP336L/J5017qfr/g+haaPCxrfmtaPMAF5D5nprkjw2p/Z/5h96gkNOM2/qt9lSQS1BJnN/WXo78pIz6x96lAxkUH51Qj5wpz/rvKEHVlBI1+h7ijJXMhnxR3n7lT4Gj/ALE4q4zGb8Iovsuo/wDD6Jo1dp+qim/ps5xSwW2rsQ/Op4z5n1DvvV1j+M4q5RO1rGaSr3p+AVX1ef2CraOrH1RRqejL0f2IPg/+LIO6X7aRWa3ryONF0ImgJWY1DVAAgASoB5goBwKAcFIHBAUG/wB8WT90X2rFq0fXiZNb0JE3dY/mFL/gQewFXf1ZerLNN0Y+i+xahVF5A29Fjo6hvzoJx543BdQeJL6ES5M4zS02LZVH9OrqG/tdG3+FeiniyXoefLeEfU7sV5h6JA2zM1kV3ua0YgAXkAXzyzQDmVDBK1he3EWizcQxHLg29zopIJqgko99W3oJewxH/UYiBl6eH892b2wRO/Z6Vykg6IoJKzeHbkNHAZZyQL4WtaLue4jJrR/QC5lJRWWdRi5PCM7NvzA2hjqejmLXzOiDQ1mMOaCSSMVrZc+Ko40oJ4NHC+No1GyNqR1ULZoHYmOvqCCCDYtcDmCCtEWmsozNNPDKLwiVzBRvgNzJMG4Q0E2DXtdiceAy8vnVlUuGSkyuyPFFxRkayDoanY9Q65bBTMxhrSXG7XDLyuJz5KyVqfF+pzCGEl5HVIJg9jXsN2uAc08wRcKgtK7en4BVfV5/YKto6sfVFGp6MvR/Yg7gH/lkHdL9tIrNb15HGi6ES/WU1AQAKAYSoAy6ALSgPQIB11IKDf34sqO6P7Vi1aPrxMmt6Eibut8Apv8AAg9gKu/qy9WWabox9EWjngaqovM1vSySpiMMT3xAnrOiIDnNt4pNuq3nbW1uxdwlwvJxOPEsZM7LuXjpIaRj5LQyPlxgtacT+ZtkBw4q1aiXE5Y5nHYJxUTbbNifT07I5JHTvaCDJJbEc8rka2FhfU2zzVEnl5LUsIpdrbEFTIJKgEgCwALhlyAvl36qAek267amUSz3bYNAwlwdZvi2zy79VINO94aMz95UEmb28+So/Jx9Vny78c8sR4DLQKSCJJs6SSSHoOq6CNsYksBa1+t2anLNAawlwaL2LrC5AsCeJA4KCSuqdnYzeQk9n9aIQFuxw4jpPFGjBkLcstB2BCSc9tm4WDCBkA0Wt/JAVz9lAuu7rHWx07zzQg9otlMxYpBjdrY6A/ee9MklkgKreo/mFV9Xn9gq3T9WPqijU9GXo/sQdwfiyDul+2erNb15HGi6ES/KymoCAY4qAMJQDAUA8FAPaUA9SCl31gdJs+dsbS5xDLNaCSbSMJsOOQK06SSjdFszayLlTJJZM9sreuaGnii9wVDujjYzFZ4vhaBe3R5aLVZpITk5dot/zzMlernCCj2b2JLt9Jj/AOnVP7/4a57lH5i/Pqd9+l8uQ074y6f8OqPM/wDCTuUPmL8+o79L5ch7d9ZRkNnVA8j/AMNO5Q+Yvz6jv0/lyEd9Zf0dUfv/AIadyh8xfn1HfpfLkL36S3v/AMOqPM/8NO5Q+Yvz6jv0vlyHe/ib9HVPmf8AhqO5Q+Yvz6jv0vlyGP3zlOuzqnzP/DU9yh8xfn1HfpfLkNO98v6NqbcgH/hp3KHzF+fUd+n8uR6N31mAsNm1AHYH/hp3KHzF+fUd+n8uQ737zfo6p8z/AMNR3KPzF/A79L5cge/eb9HVHmf+GncofMX59R36Xy5C9+836OqPM/8ACU9yh8xfn1HfpfLkL37zfo6o8z/wk7lD5i/PqO/S+XIHv3m/R1R+/wDhp3KHzF+fUd/n8uQvfvN+jqj9/wDDUdyh8xfn1Hfp/LkH37zfo6o/f/DU9yh8xfn1HfpfLkQ9q71zTU8sXuCob0kb2YiHm2JpF7dHnquq9JCElLtFt+eZxbq5zg49m9zQblQOj2fA2Rpa4CS7Xggi8jyLg6ZELLq5KV0mjXo4uNMU1gu1mNIwlQBhKAaSgGAoBwKAeCgHgoB10AQVIHAoBXUgKgCUgIKgBUgN0AroBXQCugBdAAlABQAXUgN0ALoAEqABAMcVAGEoBpKAYSgGAoB4KAcCgHgoAgoB4KAeFIEgEgHIBIAgoAhSAoBIBIAIBpUACASACASACAY4qAMJQDSUAwlAMJQDAUA8FAPBQDgUA8IBwKAe0oAqQFAEIBIBwQBCkBQCQAQAKACgAQAQAQCJUAYSgGEoBpKAYSgGEoBpKA//2Q==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AutoShape 12" descr="data:image/jpeg;base64,/9j/4AAQSkZJRgABAQAAAQABAAD/2wCEAAkGBxQSDxQUEBQVFBUUFBAUFBQPFRUWFBYVFRQWFhYVFhYcHCggGRolHRUUITIiJSkrLi4uFx8zOTMsNyguLisBCgoKDg0OGxAQGy0kICYsLCwsLC0sLCwsLCwsLCwsLCwsLCwsLCwsLCwsLCwsLCwsLCwsLCwsLCwsLCwsLCwsLP/AABEIAOAA4AMBEQACEQEDEQH/xAAcAAABBQEBAQAAAAAAAAAAAAABAAIEBQYHAwj/xABPEAABAwIDBAQHCwkGBQUAAAABAAIDBBESITEFBkFREyJhcQcygZGhsbIUFjQ1QlJidLPB0yMkVXKSosLR8DNUc4Kj4RUlNkODRVNk0vH/xAAaAQEAAwEBAQAAAAAAAAAAAAAAAQMEAgUG/8QANhEAAgIBAgMFBwMEAgMBAAAAAAECAxEEIRIxMxMUQVFxBSIyU4Gx8GGRoTRSwdEVQgYjcuH/2gAMAwEAAhEDEQA/AOrALkDgEA8BAPAQDgEA8BAPAQCUgKAKASAcFICgCgEgAUA0qABAIoAIAIAEKAMIQDSgGEIBpCAYQgGEIB4CAfpr6UAQ4WvcW53yQD2OB0IPcQgHROB0IPcQUA9rwdCD3EKQOab5j0IBrZWnRwPcQgPRAJAEIBykBQCQCQAKABCgAQCQDUAkAigGEIQMIQkBCgDCEA0hAMIQDwEB47Q/sn933hSCPUUuCJ5JHWMeQFmizhw8qAdJGAw5sIxsxmIAdTPWxUkHs8M6SPosOLFngt4luteyEnns+kuA+4yMtgBmc3DN3EICVsyVvRMGIXwjK4v5kBF2PGLMN472OVh0nHje6At1ACgCApAQgCgEgEgAgEgAUAFAEpBGmqQMhmfQrYVZ3ZTO5R2RGdKTqVaoRRndkn4jLrrBzlj2ykcfOuXCLOlZJeJ7xy37CqJ1tbo0QtUtmOIVRcMIQDSEA8BAKQdU3t/m08qAaXAjPAQeBvb+sgpAmWb4uAX1sLX/AKv6UA6Ozb4MAvyFu7RAOa8DJuADM2F+0nTyqQNYxozAjBGhDbW9CEChjaHCwjB+iM9D/uhJLUAICkBQCQBQCQCQCQAQCUABCAj1cthYan1K2qOXkpunhYRAWkyBQCQCQCQklQvuO0LJZHDNdU+JDiFWWjCEA8BAPaEA9SAoAoBwCkDkA0BAFAJAFAJAJAJAJAJAJABAJAV9aev5AtFXwmS5+8VO2No9BGHYcV3ButgNTmbHktNVfaSxnBi1F/ZRzjO4to7R6KAS4Cb4eqcrYvnGxsldfHPhyLr+zr48Cqdo4KbpsBPVacJyIxW1PIX1SNeZ8GRO7hq7TH0ENo/m3TYD4uLBx1trbTje2idn/wCzgyO2/wDV2mPDkemzKzpomvw4b3yJvobZHiFFkOCXCdU29pBSxgsaXU9yzXcjZRzaPchZjUCyAe0IB6kBQBQDgFICgCgI8tYxuROfZmsN3tHT1PEpftuWxpnLkhrK9h427wQua/ammm8cWPVHUtPYvAkgremmsooCpAkAkBWbd27DSR45na3wsbm95HzR95yCtppna8RRTdfClZkxbB27DVx44XZi2JjsnsJ+cPvGRS6mdTxJCm+FyzFlmqi4SASACAhV7MwfIr6n4Ga+O+SKrjOJAJAJAJASqRmRPPJZ7n4GmiPiexCoNA0hAegCAKkBQDgFICgCgK/alQRZoyuLnuXh+2NXKtKqGzfP0NemqUveZVL5o3iTYYJuzKghwadDp2Fex7J1koWKqT2fL9GZdTUmuLxLhfUnniQGX3l3tbA7oKZvT1LjhDG3IafpW1PHCPLZa6NK5rjntExajVqD4IbyI+wN0nGT3TtF3TTmxDTYsjtpkMiRyHVHC+q7u1Sx2dW0TmjSPPaXbyFt/dJwk907Od0M4uS0WDJOeuQJ5HqnjbVKdUsdnbvH7C/SPi7SnaRI3a3tbO7oKlvQVLThLHXAcfo30PHCfJdcX6VwXHDeJ1p9WpvgntI1CyG0SASAa9oIsVKeCGsrBXTwFvaOa0wmpGOdbieS7KxIBID1ggLu7muJzUS2utyZODbLK9zWlgVlBI0hQAqQFAFAJAOCAKkFVtePrA8CLeUL5r23U1YrPBr+TfpJLGCL7oN72Hi4dBp/Neb3qfFxYXLHLw/2X9ksY/XIBMbNGXVNxl6+a4V8korb3d1t5+ZLrWW/M9aNpdKD24jbzrVoIyu1al+vEyu7EK2i6kkDWlziAACSXGwAGpJ4BfYLL2PLbSW5h9obxT10hp9mAhoykqTcAD6Jt1Rrn4x4Aar0IaeFK47vojzrNTO+XBRy8WX27W7MVGzqdeRw68rh1jzA+a3s891nv1M7Xvy8jTp9NClbc/MvFnNIkBR7y7sxVjOv1JGjqStHWHIH5zezzWV9GpnU9uXkZtRpoXLfZ+ZQ7P3inoZBT7TBLTlHUi5BH0jbrDTPxhxB1WmenhcuOn6ozV6mdEuC/l4M28cgc0OaQQQCC03BB0IPELz3s8M9FNNZQ9CRIAIDxkpm6kW7sl2rJckVSrjzZAc0E2bc8ua0J4W5lay8RJEVJ87zfzVUrfBF0KfGRKAsqcmhLCwIoSBQAIAoAoBIAhAOUgKAZLGHCxzBVV1MLYOE1lM6jJxeUU9VQubmOsOY18oXy2r9mW0PMfeiehVqIz2ezFS0JeL4gB5yPImk9my1EeNSWP5FuoUHjB719dBRQl8rsI873nk0cT6vSvqdD7PVa4Kllvm/9nmanVKPvWMyTIKna7g6S9PRA3aweNLbQ9veeqOAJzXsOVelWI7z/hHlqNureZbQ/lm32dQRwRiOFoYxugHrJ1J7SvPnOU5cUnlnpV1xrjwxWESlwdiQCQCQEXaNBHPGY5mh7Hag+sHUHtC7hOUJcUXhnE642R4ZLKMQ+Cp2Q4ujvUURN3MPjRX1PZ3jqniAc16ClXqliW0/4Z5zjbpHmO8P5Rs9j7WiqohJA7ENCNHNPzXDgf6CwW1SreJI31XQtjxRYdo7Whp8PTytjxXw4za9rXt3XHnSuqdnwrJNlsK/jeCD77aL+8x+c/yVndbv7WVd7o/uQyTeiidrUx25XNvUpWnuXKLOZamh85olbO25SyvwQTRvdYnCw52Gp7VxZTbFZmmWV3VSfDBosiFQXgQCQDUAkAUAkAUAQFICgOd71+ECSKd8NK1n5Mlr5JAXXcPGDRcWANxc3vYrVXp01mR9P7O9hwtqVt7e+6S8v1PTc7f1887YalrbvJDJIwR1rXDXNJOvMdmSi6hRWYnHtP2JCip20vZc0zoCzHzZm95t54qQ4WN6WodYNiZrc6Y7egan0q7TaBTl2mOFefn/AL/wZtTrVWuFbvyK/Y+6sk8oqdqHG/5EHyGDWzgMuXVGXMkrTbqowj2dGy8/Ez1aWU5dpfu/I2gCwHohQCQCQCQCQCQAIQGL2vurJBKanZZ6N/y4PkPHJoOVteqcuRBW+rVRnHs7915+J51ullCXaUbPxRQbU24yvqaBskZa5kro54ng2674hYXzscLsjmLeU6q6XRCxp5TWU/3MtlyvsrTWHndG796lF/dov2V5verv7men3Sj+xA96lF/dov2U71d/cx3Sj+1GchoI4NvxshY1jfc7nYWCwuWyXPoC1ucp6RuTzuY41xhrEorCwbxeaeoAqABAJACyASAKAICkBQBQHLt9N1J4pJZ6d/5F7nSvbjDCxzgWuOZAcDjeMs7OItz2VXRaUZH1vsv2pROEKrl7y2TxnKXL0xt+x6bkbtVD5mVNWXtZGS9jZicTnEAYrHxQLNNzrhHBLrY44YnHtb2jp4Vyoow29m1ywt/qW+196pKiQ02yxjf8uf5DBzaTlb6R8gJXdeljBdpfsvBeLPhLNXKx9nRv+vgi13Y3UjpOu49LO65dK/M3OobfTtOp48lTfqZW7LaPkXafSxq3e8vM0KzGs5RvtvrW+6Z6akb0TIXBj5YmmSU3aCDe1owc+F8sis1lrT4Uaq6YtKTI25e/VaJ4IKprpGTSMja+ZjmvFyBdsluva97G57VELZJ4ZNlUcZR2BajIV+2NtQUrMdTKyNudsR6zrcGtHWcewAqHJLmdRi5civ2FvnR1ZwwygPvYRygsef1QfG8hJ52XEbYyeEzqVco80aBWFZyHfjwgVYqZqanwwNie6MyN68r7WzBIswdwJ7VmsuaeEaqqU1lnpuDvzWySRRzs6aF8jIunc0tLXOJAGMCzyLaWvzKiFks4YsqjhtHWlqMpV1uwIJZ2TvZ+VjIIc0kXLfFxW8a1ha/qV0b5xg4J7Mplp65TU2t0WipLhIDF1H/UUX1Y+qVb1/Rv1POf9av/AJNPXbQEZsBidy0A7183r/asNK+BLMvLyPUjDJFh2xn122HNp08iwUf+QZli2OF5pkuvyLTuX0SaayisSkCQBspAUAkAkAUBE2lXRQRmSdwaxvF2efANGpd2DNdwhKb4Y8zidka48UnhGJdNU7XcWx3p6IEhzj40tjmPpdw6o43OS38NelWX70/LyPO4rdW8LaH3NnsjZUVNEI4Gho4nVzj85x4lYbLZWS4pM9CqqNceGKJyrLBICkGzmxyyPZdrpHmSTCQQ84WtF7g8Gt0tx5lUSWGzVDDSI52cyWWMyXdgkZIwEgBj2ZhzbAHnrfUhVQ3kiyzaLL2sqBHE+Q5hjHvIHJrST6lrexiRxuPZUu2K01k8ZggcGMaW3kcWsuMLLDW4ddxAA7Vjy7HnwNqXZrB675bgC5ds9pvaz4MyDoA5j3ZYuJaTnqM8jzKPgjuL8zsMD7saTkS1pIPaLrcuR57MPtPdKI1U0xjxySHE3GwSRYj89pOgsCc25GwJKzygsts0xk8JIn7No3Okha++GPC4twMZG2SMgt6Owvhydlci2RsVEUsnU88O5rVqMYkAkAkBi6j/AKii+rH1Srev6N+p5z/rV/8AJb7WiLZC61w61ieBFsvR6V8D7YonVe7GsqWN2uX6Hrwe2CI27jZrQSb6Dtv5OXcvMgp3PghFNvy9f8fY65bmjgZhY0cgB5gvvNPW66owe+EihvceQriBWUAKkBQCQCQFHvLvNFRt63XlcOpE09Y8iT8lvb5gVoo08rnty8zNqNTGlb7vwRQ7O3bmrZBUbTJDRnHTDIAfSHyRplqeJ4LTPUQpjwUfVmaGnnfLtL/ojcRsDQA0AAAABosABoAOC85tvmeikksIchIkAyaUMaXONgBckric4wi5S5IlLOxRVO1y4AsYLZHreMR6gfOvmrPbzdvCo4Xn4muFWFzI1LtrA4nACOGdnW79F3H2u4z+HK/kTg5LmW+0m+6aKZsJF5YZWMLsgHOYWjFyzOa9+Fkba+KD5mb4Zbme8HtE6PZkbXNc17H1LZGPyLXNmeLd1rHLnfiuK4YiaJTzMu6GJ7jdzQLHOzsQ152F/MojHMju2cYrCLOqqGxsc95wtaLklbIxcmkjzrJxri5S5GdrNuFzWvjjBHVc5pPXLCOHAEa8dFd3aLbjJ7mL/kZpKUVlfyQ6LeMtLnOjBbmW2NnhtuPAk+TXVWL2fGOMPcrftic224+7/JraOqbLG18Zu1wuD/PkexZZRcXws9GuyNkVOL2Z7Lk7EgEgMdvXsmobVMrqOz3xsDHREXJaMVy3nk45DPLK+i3ae2twdNnJ+Jg1NVisV1fNeBZ7ubyQ1rCB1ZAOvC/MjmR85vbw4gLNqtG4e7NZi/2LtPqoWrbZ+RcwQBgs3IcuX3rFRpoULhr2Xl/o1N5PRaCBWQCQBQCQCQGO27vc50nubZzemnNwXixZHzIJyJHM9Udui206VcPaXbR+5592rbl2dKy/sSt2t0mwO6eod09S44i91yGk/NvqeGI+Sy5v1TmuCCxEs0+kUHxzeZGnWQ2CQCQCQFft2Fz4C1guSW8bZA3/AJLFr652UuMOexZV8Rn42FoAcLEagr4TUQcLZRksM2p5REwkmwzJyAWquLk0lzIbNNu5C5sJDxbrEjO+Vh94X1vsyqddOJrG5ku+I8NrTZ2GVzc242yF+Zy9AXk+3dXKPDVF48f9F9UFjJXU9a4TAk5eLly//c1n0uvsd8ZzfPCO5RTRYb1U8k1JhibiJcwkXAyab8e0BfbaSyMJqU/1PE9o0WW1OFay8/YpqONzY2NeCHBrQQdQQFfY05NrzPOrhKEFGSw8FVJGXAtaCSQQANSbLWpKO7MPBKfuxWWzXbm00kdLhlGE43kC4ORty7cS87VWwsnxQeUe77Ppspq4LFh5zj1L1ZzcJAJAJAZjeXdJs7unp3dBUtOISNuA4j51tD9IeW610apwXBNZiY9RpFN8cHiRF2Fva5snubaLehnFgHmwZJfQm2QJ5jqns0Xd2lXD2lO8fsV06tqXZ3LD+5sVhPQEgEgEgEgMzvrQ1k7Gx0jmtY4O6W7sDjpZt7eLre3qWvS2UwfFZz8DHq67ppRr5eJQ7F2LtOkYWwMpm38ZxILncru7OA0Wm27TWvMmzLTRqqliKie21NobWp4XSy+5wxlsWEAnNwaLC/Mhc116SySis7nVlmrri5SxsbHYtWZqWGV1sUkUb3YdLuaCbdmawWxUZuK8GehTNzrUn4omrgsEgIzK6IymISMMgFzGHtxgcy290B61Hilcy5HcPiRma+pYal0Ye3GGxksuMQBYLG2tu1fGe2dNZHUO1xfC8b+HI1VTjjhzuQ6CdoqY2lwDnFxa0kYjha52Q7gVb7N09s7ozUXhc34cn4kWTilw53Zrdnj8mPL619ZWvdKLn75VbU0bzu6/o/3XzH/kDXuLx3/waK8lZQOHuht7EYrHsJvby6FZPZ64bq+NbNkze2xpx/Zf1zX2X/Qzf9zPV9Qw1L2BzS9uAuaCMQxMaRca8Vrq+FHkaqLVjeCk2LtCL3YyPpGY+v1cQvcMcbd+Wivvur4JRT38jPotNb2sZuLxk31CLRjy+tebUsRR71r99ntJIGgucQ0AXJcQABzJOiszgrKrZm81JUSuigqIpJG6sa7rHK92g+OO1twuVJPkzpxa5ot10ckLbVUYaWaVlsUcUj24tLtaSL9mS7qipTUX5lds3CDkvBGO2VtDa1RC2WL3OWPxYcQAOTi03F+YK32V6SuTi87Hn12auyKnHGGeG2ti7Tq2Bs7KZ1vFcCA5vOzu3iNF1VfpqnmLZzdRqrViSiX+5VDWQMdHVua5jQ3orOxuGt23t4ulr+pZtVZTN8VfPxNWkrugnGzl4GmWQ2CQAQCQCQBQGe8IHxZP3RfasWnR9eJl1vQkTN1vgFL9Xg9gKu/qy9Wd6box9F9i1VReZPwjOnNPDHSuLHyztjJa4t6pY9zsThmGgNxG3BqhtRWWSll4OeM3CqQbvkg1ux7ZHZEfNOEWN1T3iH6lipkzpG4cksmzGdO575A+oY4ym7/yc72WJ4kBoHkVr3WxzH3Zbmc3r3cE+0w4AukEUWRdha3DfrEjP5TVY7+CrhlyKnUp2cSPCXZElJKKkNY57MVyL267Cw30Ojjmqq9QpRdcdl5f6LHp+Fqxo6RQE9G0niAR3HMJBNLDJsabyjP7bpZJpGMjdgu2QuJBOQc22md+t6Fnlp6ZyVk45a5Fj4s4T8Ckbu/NHicHhr2XLSy5xWzH3ZFWTcJNKUckKqSWcm3pHl9O0jiGnz5/erMZjgjOJ5ZxjwtN6PaTnaEwQOv5Cz+FV3ZUUd0pSk2WWxfB5EaRr6x5bJJ1uo9mFgPiszBBdz7cuFzQ4YNClk3Xg8Y9lI+KVz3mCpqYg6UkuLA67Dc8MLgtVXwmS74zFeGl8slXSU8RIEga0XJEeN8hGJ3C4AvfUC64sWZYO6niOSu3i8G7Y6eP3NIZZWNxODiA+R3jdJFnl+rnkBnfWqWVLYuSTjudT3Jle7ZlIZcXSe54RJ0t8eNrQ12O+eK4N75rWuRifM996fgFV/gT+wVdR1Y+qKNR0pejIPg++LIO6X7aRW63ryKtD/TxNEsprEgEgAgGqAEFAFSBIDP+ED4sn7ovtWLTo+vEy63oSJm63wCl+rwewFXf1ZerO9N0Y+i+xaqovI1bDibpfXLUEHW44qi+HFHKLKpYeCrniv1bXBFsJFxblZYHnOxtjjG5b0jMLADrxXo0w4YpMw2S4pNmVqGF9bO4YyGljS2JzWknAA0kkjIFj8rgdbMGwtxqPA6qWSFXU8hhkxyPeQHOLw6PBg8YxljWgHK7b4b5g3B0zwaU0aJxfDua/YcmKlgPOKL2QvQMRX7yQtvGXtBYC7FjLhHfRocQDbxiQSCLsGmo4cfFFkZeZRVcQBsRje84ox0j3yA64IQCThsAL9UDMqvDb2LcpLc3EbbNA0sFclhGdvLyco8JEUTtt0ome1rOjpzKXeKGtmkdZ3YbW8qz3P3kjTQvdbN1V1jW3e4hrA3F0rnNEdjxxXXM/MugvdKfweb0GsqK1hILI3xmEgEXiONl8879Rp/zK2l5TRmuXJlrvTFAKiilne1hZO9kWLR8skMjGs783EX4gcbLua8Tit+BIZie9wwuGfHDmOYsTl32VDjmWxsbUY5yXQFlqMDZWb0/AKr/AAJ/YKto6sfVFGo6UvRkHwffFkHdL9tIrdb15FWh/p4mhWU1iQCQAugGqAFAEFSAqAZ/f/4sn7ovtWLVo+vEy63oSJm6vwCl+rwewFXqOrL1Z3pujH0X2LVVF5yXfTfWZ1XJBTvdFHCXRuLCA6R4NnHFq0A3AAPO+thjvtlyifQaDQ18CnNZb39DGbQ29UtjZEJ5MLXOe0h7g8E8DJfEQDcgX491q63nc2TprTzw8/2/Y3Hgv31mlnFLVvMvSYuikdbG0saXFrj8oENJuc7jjfLTCfvcLPL12jhGHaQWPNEfwg74dDtNjaIkOguKotDQyRxLT0ZJBu4AEE8C7mCt9enjbBqS58jwZ2uDTT9T12lv7DG9ro4OngwXkZcR9Z5DiQ0ts4t0IORJOeV1VToJKDlPnkst1vHPhXLB0zZNbFNTxy05Bie0OYWiwA5W4EZgjgQVy008E52yZuv20+UkNOFmgAtci2pPbyV6qS5nmW6qbfuvCI2y2dG7GyzScrsyv3+jLRTwRI7xY/E0mxdqGUvY7xmcRoRe3nVVkOHdGzT3OxYfNGA8I+wC6Wpq5SGhopY6dt/HHVDyeWbn2HYToudLRG3UYmso06i+VenzB4eTPzbVL9lx0znMcBIQWWOMRss6O+VrYr5jPIcivVWhq7V+7theh49vtC1UxSlvl+uDWeDjd009RHUQnFDPSOEmY/JzCRhDRc3IIxjsLHcwvIsrULpKKwvI9im12aeEpPLK/wAPnWgphjsWyyERjV3UF5L6jBkP/J2KuctzTTTKUW0Vey9+agupnyONourIGf8AdFy1z3ji7Daw5i/FY5WOMlg93uNcq5LG75fp6HZ6aYPYHA3B0I0IOYIW6Lyj5uceF4IG9PwCq+rz+wVfR1Y+qM2p6UvRkHwf/FkHdL9tIrdb15HGi6ETQrKagEoAEqAJAC6AKASAIQGf3/8Aiyo7ovtWLVo+vEy63oSJu6vwCl+rwewFXqOrL1Z3pujH0X2LVVF5x7fXdEUzpKlkrniSZ2Jj2i4dIXPJDgdLgi1uOq861c/U+j0Or7TFbXh9jBbU1b3H1pVyZttOh+DDdRuGnrpJXA4pXMY1oAGF0kXWcb3vYnIDVXQXvo8nXatqMqkvr+zOfbSLpJ6if5ElVUWdzJeX2trkHDzr3an/ANf0PmbV458SZs2jdMWRxi7n9VoNsyQbDMhXTajHLM0I5ng6r4Hpek2JG0HxX1LL8sUjng/6gXmXfGelFZjgFVSdE8sviyDr2sMyRb0ekKyFnHueZqaOyaWcnvT+KPL610UrkWuxKLopHve8Zt0tlZxB18yzSu4sxxyPVq03ZpTzzKXwhz9Ls+QhuTZGC5tezXZO7Lkgc7O7bK3SN94jg61ST07ycqh0K+hZ8zad33YjY2mhEQswwxOA/WaHG/aSSV8za5O2XFzPqaVFUQ4eWDHeGZjPcTHOF3+6GtjPEAseX+Qho9HJZpnrez88ePDG5zjYWG8XSC7OkbjHNmMYh5rrHP4z3d+zeOeHj1PomlbYEDQGwt2L0IHyVm7yQt6fgFV9Xn9grRR1Y+qMmp6MvR/Yg+D/AOLIO6X7aRWa3ryONF0ImgJWU1AQAQCQAQCQBQBQGf3/AD/yyo7o/tWLVouvEy67oSJ26vwCm+rwewFXf1ZerO9N0Y+i+xaqovMR4T3AUErtcMsBy7XBv8azRp7ayUE8eP7GynVLTONkllcv3OM1LekILdADe/BW1aC5Npr6m+72zpeHiTfp4nctyKPDs+lYT/2Wu/aJf/EuXHgv4fI8uy3touzHPfBy+u3VqyyURwuwx1teQ09VzmuMQa9gdbG2zNRzK9Oq6C8fA862ubJW6e7tWZoZGwuYI5I3F035MdRwJABzOhGQKvstrUWmyiFU3LODb+CvZckWx4WSsdG8unLmSAtcPyjmi7Tno0FefZJSk2nk3xTSwyXvRK2MRudfMuaSOyxH3rimSRVrqZWYa8Cok21FGzxsRzOFgufLwHlWhzSMMNPY+aNpHTYnOvwIHblksUPibPantCKKLfihBoJWNyAMTjbX+0b/ALHyLZoWlqUYdflaWTXmvuctj2cQfGFu7PzL6Bo+YlZxHZd0GYaSFp/9qO1+Wo9BC+b1DTvljzPq9Kn3avPkZPwwUnSU8TrmzJyDbS7mOsT+yR5VzRTG6Ti9jX3yelSlFZzszlEj3swRMAc+TJhOhL3ljRbvC5fs5cTcpbfobf8AnG4Lgjv+p9L0YsCL3sdTxy1XEDBZ4EPen4BVfV5/YK0UdWPqjJqejL0f2IPg/wDiyDul+2kVms68jjRdCJfrKagIBIAIAIAoAhSBKAUG/wB8WVHdF9qxatH14mXW9CRO3V+AUv1eD2Aq7+rL1Z3pujH0X2LVVF5kvCXSX2TVW1/Iu/ZnjcfUV1pYKN2fM51EuKvBxiljtAHc5Jm/sshP8a9iPPB5c+R9Abv0wbS030YIR/pgLxLIJ2ufqetXLFaiGvgwsB163rH+y4qr4MnU5cR60rfFHYPZVjW2DkkwR4RbtVdcOCODucuJ5Mrv9BamjPKUDzsd/JdxWCJS4jDdBeSIfPwemQt+5dHB2KOHC9x58PLdVxjhtlkp5ikeG1aETQysvYvY5t9bG2Rt5lbXLgmp+RTdDta3X5mIO477f2zeP/bP/wBl6X/Kx58P8nk/8HP+9ft/+m8o6YRsY0fJYxl/1QB9y8yT4pOXmexBcMFDyM54SoAdmTG2YfA4d/Ssb6nHzq7S7WL6lWpea3k5Rs6jB2rstrhk5sD/ADVdQ4eyFoufxFVK2R9ANaBpxXn4wbG2ys3p+AVX1ef2CrqOrH1Rn1PRl6P7EHcD4sg7pftpFZretI40PQiX6ymoSkAUACAAKgDrqQIFAPBUgz+//wAWT90X2rFp0fXiZdb0JE3dY/mFL9Xg9gKu/qy9Wd6box9F9i0VReUm/MeLZdWP/jyn9lpd9ysp6i9Ti34GcREVtnwu5z13ojpf5L1IP336L/J5017qfr/g+haaPCxrfmtaPMAF5D5nprkjw2p/Z/5h96gkNOM2/qt9lSQS1BJnN/WXo78pIz6x96lAxkUH51Qj5wpz/rvKEHVlBI1+h7ijJXMhnxR3n7lT4Gj/ALE4q4zGb8Iovsuo/wDD6Jo1dp+qim/ps5xSwW2rsQ/Op4z5n1DvvV1j+M4q5RO1rGaSr3p+AVX1ef2CraOrH1RRqejL0f2IPg/+LIO6X7aRWa3ryONF0ImgJWY1DVAAgASoB5goBwKAcFIHBAUG/wB8WT90X2rFq0fXiZNb0JE3dY/mFL/gQewFXf1ZerLNN0Y+i+xahVF5A29Fjo6hvzoJx543BdQeJL6ES5M4zS02LZVH9OrqG/tdG3+FeiniyXoefLeEfU7sV5h6JA2zM1kV3ua0YgAXkAXzyzQDmVDBK1he3EWizcQxHLg29zopIJqgko99W3oJewxH/UYiBl6eH892b2wRO/Z6Vykg6IoJKzeHbkNHAZZyQL4WtaLue4jJrR/QC5lJRWWdRi5PCM7NvzA2hjqejmLXzOiDQ1mMOaCSSMVrZc+Ko40oJ4NHC+No1GyNqR1ULZoHYmOvqCCCDYtcDmCCtEWmsozNNPDKLwiVzBRvgNzJMG4Q0E2DXtdiceAy8vnVlUuGSkyuyPFFxRkayDoanY9Q65bBTMxhrSXG7XDLyuJz5KyVqfF+pzCGEl5HVIJg9jXsN2uAc08wRcKgtK7en4BVfV5/YKto6sfVFGp6MvR/Yg7gH/lkHdL9tIrNb15HGi6ES/WU1AQAKAYSoAy6ALSgPQIB11IKDf34sqO6P7Vi1aPrxMmt6Eibut8Apv8AAg9gKu/qy9WWabox9EWjngaqovM1vSySpiMMT3xAnrOiIDnNt4pNuq3nbW1uxdwlwvJxOPEsZM7LuXjpIaRj5LQyPlxgtacT+ZtkBw4q1aiXE5Y5nHYJxUTbbNifT07I5JHTvaCDJJbEc8rka2FhfU2zzVEnl5LUsIpdrbEFTIJKgEgCwALhlyAvl36qAek267amUSz3bYNAwlwdZvi2zy79VINO94aMz95UEmb28+So/Jx9Vny78c8sR4DLQKSCJJs6SSSHoOq6CNsYksBa1+t2anLNAawlwaL2LrC5AsCeJA4KCSuqdnYzeQk9n9aIQFuxw4jpPFGjBkLcstB2BCSc9tm4WDCBkA0Wt/JAVz9lAuu7rHWx07zzQg9otlMxYpBjdrY6A/ee9MklkgKreo/mFV9Xn9gq3T9WPqijU9GXo/sQdwfiyDul+2erNb15HGi6ES/KymoCAY4qAMJQDAUA8FAPaUA9SCl31gdJs+dsbS5xDLNaCSbSMJsOOQK06SSjdFszayLlTJJZM9sreuaGnii9wVDujjYzFZ4vhaBe3R5aLVZpITk5dot/zzMlernCCj2b2JLt9Jj/AOnVP7/4a57lH5i/Pqd9+l8uQ074y6f8OqPM/wDCTuUPmL8+o79L5ch7d9ZRkNnVA8j/AMNO5Q+Yvz6jv0/lyEd9Zf0dUfv/AIadyh8xfn1HfpfLkL36S3v/AMOqPM/8NO5Q+Yvz6jv0vlyHe/ib9HVPmf8AhqO5Q+Yvz6jv0vlyGP3zlOuzqnzP/DU9yh8xfn1HfpfLkNO98v6NqbcgH/hp3KHzF+fUd+n8uR6N31mAsNm1AHYH/hp3KHzF+fUd+n8uQ737zfo6p8z/AMNR3KPzF/A79L5cge/eb9HVHmf+GncofMX59R36Xy5C9+836OqPM/8ACU9yh8xfn1HfpfLkL37zfo6o8z/wk7lD5i/PqO/S+XIHv3m/R1R+/wDhp3KHzF+fUd/n8uQvfvN+jqj9/wDDUdyh8xfn1Hfp/LkH37zfo6o/f/DU9yh8xfn1HfpfLkQ9q71zTU8sXuCob0kb2YiHm2JpF7dHnquq9JCElLtFt+eZxbq5zg49m9zQblQOj2fA2Rpa4CS7Xggi8jyLg6ZELLq5KV0mjXo4uNMU1gu1mNIwlQBhKAaSgGAoBwKAeCgHgoB10AQVIHAoBXUgKgCUgIKgBUgN0AroBXQCugBdAAlABQAXUgN0ALoAEqABAMcVAGEoBpKAYSgGAoB4KAcCgHgoAgoB4KAeFIEgEgHIBIAgoAhSAoBIBIAIBpUACASACASACAY4qAMJQDSUAwlAMJQDAUA8FAPBQDgUA8IBwKAe0oAqQFAEIBIBwQBCkBQCQAQAKACgAQAQAQCJUAYSgGEoBpKAYSgGEoBpKA//2Q=="/>
          <p:cNvSpPr>
            <a:spLocks noChangeAspect="1" noChangeArrowheads="1"/>
          </p:cNvSpPr>
          <p:nvPr/>
        </p:nvSpPr>
        <p:spPr bwMode="auto">
          <a:xfrm>
            <a:off x="1069975" y="769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206" name="Picture 14" descr="http://www.ikirov.ru/img/articles/1(52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8199" y="1988839"/>
            <a:ext cx="4810386" cy="3386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698125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efault 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FF9900"/>
      </a:lt2>
      <a:accent1>
        <a:srgbClr val="00CC99"/>
      </a:accent1>
      <a:accent2>
        <a:srgbClr val="3333CC"/>
      </a:accent2>
      <a:accent3>
        <a:srgbClr val="AAAAAA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344</TotalTime>
  <Words>95</Words>
  <Application>Microsoft Office PowerPoint</Application>
  <PresentationFormat>Экран (4:3)</PresentationFormat>
  <Paragraphs>52</Paragraphs>
  <Slides>9</Slides>
  <Notes>9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9</vt:i4>
      </vt:variant>
    </vt:vector>
  </HeadingPairs>
  <TitlesOfParts>
    <vt:vector size="11" baseType="lpstr">
      <vt:lpstr>Тема Office</vt:lpstr>
      <vt:lpstr>Default Design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Leonid</dc:creator>
  <cp:lastModifiedBy>Sergii</cp:lastModifiedBy>
  <cp:revision>8</cp:revision>
  <dcterms:created xsi:type="dcterms:W3CDTF">2016-01-24T05:47:05Z</dcterms:created>
  <dcterms:modified xsi:type="dcterms:W3CDTF">2016-01-27T13:47:13Z</dcterms:modified>
</cp:coreProperties>
</file>