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Lst>
  <p:notesMasterIdLst>
    <p:notesMasterId r:id="rId19"/>
  </p:notesMasterIdLst>
  <p:sldIdLst>
    <p:sldId id="283" r:id="rId4"/>
    <p:sldId id="290" r:id="rId5"/>
    <p:sldId id="280" r:id="rId6"/>
    <p:sldId id="287" r:id="rId7"/>
    <p:sldId id="284" r:id="rId8"/>
    <p:sldId id="285" r:id="rId9"/>
    <p:sldId id="276" r:id="rId10"/>
    <p:sldId id="277" r:id="rId11"/>
    <p:sldId id="278" r:id="rId12"/>
    <p:sldId id="289" r:id="rId13"/>
    <p:sldId id="279" r:id="rId14"/>
    <p:sldId id="282" r:id="rId15"/>
    <p:sldId id="288" r:id="rId16"/>
    <p:sldId id="286" r:id="rId17"/>
    <p:sldId id="281" r:id="rId18"/>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00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2" autoAdjust="0"/>
    <p:restoredTop sz="94702" autoAdjust="0"/>
  </p:normalViewPr>
  <p:slideViewPr>
    <p:cSldViewPr>
      <p:cViewPr>
        <p:scale>
          <a:sx n="60" d="100"/>
          <a:sy n="60" d="100"/>
        </p:scale>
        <p:origin x="-2224" y="-472"/>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7454E1-690B-4D87-93F9-7CA46C96DC7F}" type="datetimeFigureOut">
              <a:rPr lang="ru-RU" smtClean="0"/>
              <a:pPr/>
              <a:t>25.01.16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E5B6D-FF73-41D8-AB2E-056D6574C809}" type="slidenum">
              <a:rPr lang="ru-RU" smtClean="0"/>
              <a:pPr/>
              <a:t>‹#›</a:t>
            </a:fld>
            <a:endParaRPr lang="ru-RU"/>
          </a:p>
        </p:txBody>
      </p:sp>
    </p:spTree>
    <p:extLst>
      <p:ext uri="{BB962C8B-B14F-4D97-AF65-F5344CB8AC3E}">
        <p14:creationId xmlns:p14="http://schemas.microsoft.com/office/powerpoint/2010/main" val="756997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 7"/>
          <p:cNvSpPr>
            <a:spLocks noGrp="1" noChangeArrowheads="1"/>
          </p:cNvSpPr>
          <p:nvPr>
            <p:ph type="sldNum" sz="quarter" idx="5"/>
          </p:nvPr>
        </p:nvSpPr>
        <p:spPr>
          <a:ln/>
        </p:spPr>
        <p:txBody>
          <a:bodyPr/>
          <a:lstStyle/>
          <a:p>
            <a:fld id="{2146C3B8-037F-4F17-928A-16E7F4114E72}" type="slidenum">
              <a:rPr lang="en-US">
                <a:solidFill>
                  <a:prstClr val="black"/>
                </a:solidFill>
              </a:rPr>
              <a:pPr/>
              <a:t>1</a:t>
            </a:fld>
            <a:endParaRPr lang="en-US">
              <a:solidFill>
                <a:prstClr val="black"/>
              </a:solidFill>
            </a:endParaRPr>
          </a:p>
        </p:txBody>
      </p:sp>
      <p:sp>
        <p:nvSpPr>
          <p:cNvPr id="31746" name="Прямоуг. 2"/>
          <p:cNvSpPr>
            <a:spLocks noGrp="1" noRot="1" noChangeAspect="1" noChangeArrowheads="1" noTextEdit="1"/>
          </p:cNvSpPr>
          <p:nvPr>
            <p:ph type="sldImg"/>
          </p:nvPr>
        </p:nvSpPr>
        <p:spPr>
          <a:xfrm>
            <a:off x="1143000" y="685800"/>
            <a:ext cx="4572000" cy="3429000"/>
          </a:xfrm>
          <a:ln/>
        </p:spPr>
      </p:sp>
      <p:sp>
        <p:nvSpPr>
          <p:cNvPr id="31747" name="Прямоуг. 3"/>
          <p:cNvSpPr>
            <a:spLocks noGrp="1" noChangeArrowheads="1"/>
          </p:cNvSpPr>
          <p:nvPr>
            <p:ph type="body" idx="1"/>
          </p:nvPr>
        </p:nvSpPr>
        <p:spPr/>
        <p:txBody>
          <a:bodyPr/>
          <a:lstStyle/>
          <a:p>
            <a:endParaRPr lang="uk-UA"/>
          </a:p>
        </p:txBody>
      </p:sp>
    </p:spTree>
    <p:extLst>
      <p:ext uri="{BB962C8B-B14F-4D97-AF65-F5344CB8AC3E}">
        <p14:creationId xmlns:p14="http://schemas.microsoft.com/office/powerpoint/2010/main" val="141507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2</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82008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3</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387728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4</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954662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5</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96130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6</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947595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7</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292257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8</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476537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9</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994658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Образ слайда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0898"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r>
              <a:rPr kumimoji="0" lang="ru-RU">
                <a:latin typeface="Calibri" charset="0"/>
              </a:rPr>
              <a:t>В мире уныния и страха, среди жестокости и страданий,</a:t>
            </a:r>
          </a:p>
          <a:p>
            <a:pPr eaLnBrk="1" hangingPunct="1">
              <a:spcBef>
                <a:spcPct val="0"/>
              </a:spcBef>
            </a:pPr>
            <a:endParaRPr kumimoji="0" lang="ru-RU">
              <a:latin typeface="Calibri" charset="0"/>
            </a:endParaRPr>
          </a:p>
          <a:p>
            <a:pPr eaLnBrk="1" hangingPunct="1">
              <a:spcBef>
                <a:spcPct val="0"/>
              </a:spcBef>
            </a:pPr>
            <a:r>
              <a:rPr kumimoji="0" lang="ru-RU">
                <a:latin typeface="Calibri" charset="0"/>
              </a:rPr>
              <a:t> </a:t>
            </a:r>
            <a:r>
              <a:rPr kumimoji="0" lang="ru-RU" b="1">
                <a:latin typeface="Calibri" charset="0"/>
              </a:rPr>
              <a:t>мы можем</a:t>
            </a:r>
            <a:r>
              <a:rPr kumimoji="0" lang="ru-RU">
                <a:latin typeface="Calibri" charset="0"/>
              </a:rPr>
              <a:t> сохранить надежду на что-то лучшее, на новый мир.</a:t>
            </a:r>
          </a:p>
          <a:p>
            <a:pPr eaLnBrk="1" hangingPunct="1">
              <a:spcBef>
                <a:spcPct val="0"/>
              </a:spcBef>
            </a:pPr>
            <a:r>
              <a:rPr kumimoji="0" lang="ru-RU">
                <a:latin typeface="Calibri" charset="0"/>
              </a:rPr>
              <a:t> </a:t>
            </a:r>
          </a:p>
          <a:p>
            <a:pPr eaLnBrk="1" hangingPunct="1">
              <a:spcBef>
                <a:spcPct val="0"/>
              </a:spcBef>
            </a:pPr>
            <a:r>
              <a:rPr kumimoji="0" lang="ru-RU">
                <a:latin typeface="Calibri" charset="0"/>
              </a:rPr>
              <a:t>Этот новый мир приготовлен для каждого из нас Иисусом Христом!</a:t>
            </a:r>
          </a:p>
          <a:p>
            <a:pPr eaLnBrk="1" hangingPunct="1">
              <a:spcBef>
                <a:spcPct val="0"/>
              </a:spcBef>
            </a:pPr>
            <a:r>
              <a:rPr kumimoji="0" lang="ru-RU">
                <a:latin typeface="Calibri" charset="0"/>
              </a:rPr>
              <a:t> </a:t>
            </a:r>
          </a:p>
          <a:p>
            <a:pPr eaLnBrk="1" hangingPunct="1">
              <a:spcBef>
                <a:spcPct val="0"/>
              </a:spcBef>
            </a:pPr>
            <a:r>
              <a:rPr kumimoji="0" lang="ru-RU">
                <a:latin typeface="Calibri" charset="0"/>
              </a:rPr>
              <a:t>Молитва.</a:t>
            </a:r>
          </a:p>
          <a:p>
            <a:pPr eaLnBrk="1" hangingPunct="1">
              <a:spcBef>
                <a:spcPct val="0"/>
              </a:spcBef>
            </a:pPr>
            <a:r>
              <a:rPr kumimoji="0" lang="ru-RU">
                <a:latin typeface="Calibri" charset="0"/>
              </a:rPr>
              <a:t> </a:t>
            </a:r>
          </a:p>
          <a:p>
            <a:pPr eaLnBrk="1" hangingPunct="1">
              <a:spcBef>
                <a:spcPct val="0"/>
              </a:spcBef>
            </a:pPr>
            <a:endParaRPr kumimoji="0" lang="ru-RU">
              <a:latin typeface="Calibri" charset="0"/>
            </a:endParaRPr>
          </a:p>
        </p:txBody>
      </p:sp>
      <p:sp>
        <p:nvSpPr>
          <p:cNvPr id="80899"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fld id="{D80E4999-D44A-EF4A-BBCD-855CF1AE270C}" type="slidenum">
              <a:rPr kumimoji="0" lang="ru-RU" sz="1200">
                <a:solidFill>
                  <a:prstClr val="black"/>
                </a:solidFill>
              </a:rPr>
              <a:pPr/>
              <a:t>10</a:t>
            </a:fld>
            <a:endParaRPr kumimoji="0" lang="ru-RU" sz="1200">
              <a:solidFill>
                <a:prstClr val="black"/>
              </a:solidFill>
            </a:endParaRPr>
          </a:p>
        </p:txBody>
      </p:sp>
    </p:spTree>
    <p:extLst>
      <p:ext uri="{BB962C8B-B14F-4D97-AF65-F5344CB8AC3E}">
        <p14:creationId xmlns:p14="http://schemas.microsoft.com/office/powerpoint/2010/main" val="2004503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11</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211166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a:ln/>
        </p:spPr>
      </p:sp>
      <p:sp>
        <p:nvSpPr>
          <p:cNvPr id="83971" name="Заметки 2"/>
          <p:cNvSpPr>
            <a:spLocks noGrp="1"/>
          </p:cNvSpPr>
          <p:nvPr>
            <p:ph type="body" idx="1"/>
          </p:nvPr>
        </p:nvSpPr>
        <p:spPr bwMode="auto">
          <a:xfrm>
            <a:off x="685494" y="4342939"/>
            <a:ext cx="5487013" cy="411458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1" tIns="45716" rIns="91431" bIns="45716"/>
          <a:lstStyle/>
          <a:p>
            <a:r>
              <a:rPr lang="ru-RU"/>
              <a:t>Именно это Господь сделал для нас.</a:t>
            </a:r>
          </a:p>
          <a:p>
            <a:r>
              <a:rPr lang="ru-RU"/>
              <a:t> </a:t>
            </a:r>
          </a:p>
          <a:p>
            <a:r>
              <a:rPr lang="ru-RU"/>
              <a:t>Вместо тебя и меня, мой друг, Христос Спаситель понес наказание на Голгофском кресте.</a:t>
            </a:r>
          </a:p>
          <a:p>
            <a:endParaRPr lang="ru-RU"/>
          </a:p>
          <a:p>
            <a:r>
              <a:rPr lang="ru-RU"/>
              <a:t>Благодарны ли мы Ему, за Его спасение? </a:t>
            </a:r>
          </a:p>
          <a:p>
            <a:endParaRPr lang="ru-RU"/>
          </a:p>
          <a:p>
            <a:r>
              <a:rPr lang="ru-RU"/>
              <a:t>Он отдал, не жалея, жизнь Свою за нас. </a:t>
            </a:r>
          </a:p>
          <a:p>
            <a:endParaRPr lang="ru-RU"/>
          </a:p>
        </p:txBody>
      </p:sp>
      <p:sp>
        <p:nvSpPr>
          <p:cNvPr id="83972" name="Номер слайда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9511" eaLnBrk="0" hangingPunct="0">
              <a:defRPr b="1">
                <a:solidFill>
                  <a:schemeClr val="bg1"/>
                </a:solidFill>
                <a:latin typeface="Arial" charset="0"/>
                <a:ea typeface="Arial" charset="0"/>
              </a:defRPr>
            </a:lvl1pPr>
            <a:lvl2pPr marL="685817" indent="-263776" defTabSz="889511" eaLnBrk="0" hangingPunct="0">
              <a:defRPr b="1">
                <a:solidFill>
                  <a:schemeClr val="bg1"/>
                </a:solidFill>
                <a:latin typeface="Arial" charset="0"/>
                <a:ea typeface="Arial" charset="0"/>
              </a:defRPr>
            </a:lvl2pPr>
            <a:lvl3pPr marL="1055103" indent="-211021" defTabSz="889511" eaLnBrk="0" hangingPunct="0">
              <a:defRPr b="1">
                <a:solidFill>
                  <a:schemeClr val="bg1"/>
                </a:solidFill>
                <a:latin typeface="Arial" charset="0"/>
                <a:ea typeface="Arial" charset="0"/>
              </a:defRPr>
            </a:lvl3pPr>
            <a:lvl4pPr marL="1477145" indent="-211021" defTabSz="889511" eaLnBrk="0" hangingPunct="0">
              <a:defRPr b="1">
                <a:solidFill>
                  <a:schemeClr val="bg1"/>
                </a:solidFill>
                <a:latin typeface="Arial" charset="0"/>
                <a:ea typeface="Arial" charset="0"/>
              </a:defRPr>
            </a:lvl4pPr>
            <a:lvl5pPr marL="1899186" indent="-211021" defTabSz="889511" eaLnBrk="0" hangingPunct="0">
              <a:defRPr b="1">
                <a:solidFill>
                  <a:schemeClr val="bg1"/>
                </a:solidFill>
                <a:latin typeface="Arial" charset="0"/>
                <a:ea typeface="Arial" charset="0"/>
              </a:defRPr>
            </a:lvl5pPr>
            <a:lvl6pPr marL="2321227" indent="-211021" defTabSz="889511" eaLnBrk="0" fontAlgn="base" hangingPunct="0">
              <a:spcBef>
                <a:spcPct val="0"/>
              </a:spcBef>
              <a:spcAft>
                <a:spcPct val="0"/>
              </a:spcAft>
              <a:defRPr b="1">
                <a:solidFill>
                  <a:schemeClr val="bg1"/>
                </a:solidFill>
                <a:latin typeface="Arial" charset="0"/>
                <a:ea typeface="Arial" charset="0"/>
              </a:defRPr>
            </a:lvl6pPr>
            <a:lvl7pPr marL="2743269" indent="-211021" defTabSz="889511" eaLnBrk="0" fontAlgn="base" hangingPunct="0">
              <a:spcBef>
                <a:spcPct val="0"/>
              </a:spcBef>
              <a:spcAft>
                <a:spcPct val="0"/>
              </a:spcAft>
              <a:defRPr b="1">
                <a:solidFill>
                  <a:schemeClr val="bg1"/>
                </a:solidFill>
                <a:latin typeface="Arial" charset="0"/>
                <a:ea typeface="Arial" charset="0"/>
              </a:defRPr>
            </a:lvl7pPr>
            <a:lvl8pPr marL="3165310" indent="-211021" defTabSz="889511" eaLnBrk="0" fontAlgn="base" hangingPunct="0">
              <a:spcBef>
                <a:spcPct val="0"/>
              </a:spcBef>
              <a:spcAft>
                <a:spcPct val="0"/>
              </a:spcAft>
              <a:defRPr b="1">
                <a:solidFill>
                  <a:schemeClr val="bg1"/>
                </a:solidFill>
                <a:latin typeface="Arial" charset="0"/>
                <a:ea typeface="Arial" charset="0"/>
              </a:defRPr>
            </a:lvl8pPr>
            <a:lvl9pPr marL="3587351" indent="-211021" defTabSz="889511" eaLnBrk="0" fontAlgn="base" hangingPunct="0">
              <a:spcBef>
                <a:spcPct val="0"/>
              </a:spcBef>
              <a:spcAft>
                <a:spcPct val="0"/>
              </a:spcAft>
              <a:defRPr b="1">
                <a:solidFill>
                  <a:schemeClr val="bg1"/>
                </a:solidFill>
                <a:latin typeface="Arial" charset="0"/>
                <a:ea typeface="Arial" charset="0"/>
              </a:defRPr>
            </a:lvl9pPr>
          </a:lstStyle>
          <a:p>
            <a:pPr eaLnBrk="1" hangingPunct="1"/>
            <a:fld id="{88D584E2-172B-B649-ACBF-BB633250A34B}" type="slidenum">
              <a:rPr lang="ru-RU" b="0">
                <a:solidFill>
                  <a:schemeClr val="tx1"/>
                </a:solidFill>
              </a:rPr>
              <a:pPr eaLnBrk="1" hangingPunct="1"/>
              <a:t>12</a:t>
            </a:fld>
            <a:endParaRPr lang="ru-RU" b="0">
              <a:solidFill>
                <a:schemeClr val="tx1"/>
              </a:solidFill>
            </a:endParaRPr>
          </a:p>
        </p:txBody>
      </p:sp>
    </p:spTree>
    <p:extLst>
      <p:ext uri="{BB962C8B-B14F-4D97-AF65-F5344CB8AC3E}">
        <p14:creationId xmlns:p14="http://schemas.microsoft.com/office/powerpoint/2010/main" val="1437072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13</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987215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14</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468222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44F6BBB-3818-4BC7-87CB-8EB159FFFDF0}" type="slidenum">
              <a:rPr lang="en-US" smtClean="0">
                <a:solidFill>
                  <a:srgbClr val="FFFFFF"/>
                </a:solidFill>
              </a:rPr>
              <a:pPr/>
              <a:t>15</a:t>
            </a:fld>
            <a:endParaRPr lang="en-US" smtClean="0">
              <a:solidFill>
                <a:srgbClr val="FFFFFF"/>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bwMode="auto">
          <a:xfrm>
            <a:off x="687027" y="4344358"/>
            <a:ext cx="5483946" cy="4114587"/>
          </a:xfrm>
          <a:prstGeom prst="rect">
            <a:avLst/>
          </a:prstGeom>
          <a:solidFill>
            <a:srgbClr val="FFFFFF"/>
          </a:solidFill>
          <a:ln>
            <a:solidFill>
              <a:srgbClr val="000000"/>
            </a:solidFill>
            <a:miter lim="800000"/>
            <a:headEnd/>
            <a:tailEnd/>
          </a:ln>
        </p:spPr>
        <p:txBody>
          <a:bodyPr lIns="89710" tIns="44854" rIns="89710" bIns="44854"/>
          <a:lstStyle/>
          <a:p>
            <a:pPr marL="156801" indent="-156801"/>
            <a:r>
              <a:rPr lang="ru-RU" dirty="0" smtClean="0">
                <a:latin typeface="Arial" pitchFamily="34" charset="0"/>
              </a:rPr>
              <a:t>Итак, Библия имеет достаточно свидетельств своего Божественного происхождения. Благодаря дару пророчества человечество получило благословенную книгу о спасении.</a:t>
            </a:r>
          </a:p>
        </p:txBody>
      </p:sp>
    </p:spTree>
    <p:extLst>
      <p:ext uri="{BB962C8B-B14F-4D97-AF65-F5344CB8AC3E}">
        <p14:creationId xmlns:p14="http://schemas.microsoft.com/office/powerpoint/2010/main" val="1879148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3AC1FF-5351-4835-BD3A-2B9C40BDA6E1}" type="slidenum">
              <a:rPr lang="en-US"/>
              <a:pPr>
                <a:defRPr/>
              </a:pPr>
              <a:t>‹#›</a:t>
            </a:fld>
            <a:endParaRPr lang="en-US"/>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534103-1602-49D5-BAAF-D0C8393EC5F2}" type="slidenum">
              <a:rPr lang="en-US"/>
              <a:pPr>
                <a:defRPr/>
              </a:pPr>
              <a:t>‹#›</a:t>
            </a:fld>
            <a:endParaRPr lang="en-US"/>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BB2D7A-4A09-4694-933F-FB8E9328EDE3}" type="slidenum">
              <a:rPr lang="en-US"/>
              <a:pPr>
                <a:defRPr/>
              </a:pPr>
              <a:t>‹#›</a:t>
            </a:fld>
            <a:endParaRPr lang="en-US"/>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69D86C-F931-4053-8150-AF0AEF864D54}" type="slidenum">
              <a:rPr lang="en-US"/>
              <a:pPr>
                <a:defRPr/>
              </a:pPr>
              <a:t>‹#›</a:t>
            </a:fld>
            <a:endParaRPr lang="en-US"/>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65FD82-9C5E-4692-BB3A-BD65DCDAFF95}" type="slidenum">
              <a:rPr lang="en-US"/>
              <a:pPr>
                <a:defRPr/>
              </a:pPr>
              <a:t>‹#›</a:t>
            </a:fld>
            <a:endParaRPr lang="en-US"/>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4969C34-115E-4902-B4C4-EBF1A6F43AD1}" type="slidenum">
              <a:rPr lang="en-US"/>
              <a:pPr>
                <a:defRPr/>
              </a:pPr>
              <a:t>‹#›</a:t>
            </a:fld>
            <a:endParaRPr lang="en-US"/>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755E2E2-8C7F-412E-A575-CF03698711E7}" type="slidenum">
              <a:rPr lang="en-US"/>
              <a:pPr>
                <a:defRPr/>
              </a:pPr>
              <a:t>‹#›</a:t>
            </a:fld>
            <a:endParaRPr lang="en-US"/>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39818E-492F-4F64-9F21-1183792CE86C}" type="slidenum">
              <a:rPr lang="en-US"/>
              <a:pPr>
                <a:defRPr/>
              </a:pPr>
              <a:t>‹#›</a:t>
            </a:fld>
            <a:endParaRPr lang="en-US"/>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05F38F-899F-458C-820E-77F37311E718}" type="slidenum">
              <a:rPr lang="en-US"/>
              <a:pPr>
                <a:defRPr/>
              </a:pPr>
              <a:t>‹#›</a:t>
            </a:fld>
            <a:endParaRPr lang="en-US"/>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627F29-1B51-4483-AEF2-E7FED6C2BE55}" type="slidenum">
              <a:rPr lang="en-US"/>
              <a:pPr>
                <a:defRPr/>
              </a:pPr>
              <a:t>‹#›</a:t>
            </a:fld>
            <a:endParaRPr lang="en-US"/>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108137-333C-4C53-B4A6-33D4FBE7AC94}" type="slidenum">
              <a:rPr lang="en-US"/>
              <a:pPr>
                <a:defRPr/>
              </a:pPr>
              <a:t>‹#›</a:t>
            </a:fld>
            <a:endParaRPr lang="en-US"/>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2FA1D7-D6DD-4DA6-B2DD-4A43E05AB116}" type="slidenum">
              <a:rPr lang="en-US"/>
              <a:pPr>
                <a:defRPr/>
              </a:pPr>
              <a:t>‹#›</a:t>
            </a:fld>
            <a:endParaRPr lang="en-US"/>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786C1D4-E9E4-4509-9AE2-20FF631486A9}" type="slidenum">
              <a:rPr lang="en-US"/>
              <a:pPr>
                <a:defRPr/>
              </a:pPr>
              <a:t>‹#›</a:t>
            </a:fld>
            <a:endParaRPr lang="en-US"/>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6"/>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uk-UA"/>
          </a:p>
        </p:txBody>
      </p:sp>
      <p:sp>
        <p:nvSpPr>
          <p:cNvPr id="4"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5"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6" name="Прямоуг. 6"/>
          <p:cNvSpPr>
            <a:spLocks noGrp="1" noChangeArrowheads="1"/>
          </p:cNvSpPr>
          <p:nvPr>
            <p:ph type="sldNum" sz="quarter" idx="12"/>
          </p:nvPr>
        </p:nvSpPr>
        <p:spPr>
          <a:ln/>
        </p:spPr>
        <p:txBody>
          <a:bodyPr/>
          <a:lstStyle>
            <a:lvl1pPr>
              <a:defRPr/>
            </a:lvl1pPr>
          </a:lstStyle>
          <a:p>
            <a:pPr>
              <a:defRPr/>
            </a:pPr>
            <a:fld id="{F409D0C0-E6F5-4717-ACD4-E54B06534E67}"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183828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5"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6" name="Прямоуг. 6"/>
          <p:cNvSpPr>
            <a:spLocks noGrp="1" noChangeArrowheads="1"/>
          </p:cNvSpPr>
          <p:nvPr>
            <p:ph type="sldNum" sz="quarter" idx="12"/>
          </p:nvPr>
        </p:nvSpPr>
        <p:spPr>
          <a:ln/>
        </p:spPr>
        <p:txBody>
          <a:bodyPr/>
          <a:lstStyle>
            <a:lvl1pPr>
              <a:defRPr/>
            </a:lvl1pPr>
          </a:lstStyle>
          <a:p>
            <a:pPr>
              <a:defRPr/>
            </a:pPr>
            <a:fld id="{9DE5E10B-8485-40C0-A8A0-FCEE4CD7AAA8}"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633487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5"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6" name="Прямоуг. 6"/>
          <p:cNvSpPr>
            <a:spLocks noGrp="1" noChangeArrowheads="1"/>
          </p:cNvSpPr>
          <p:nvPr>
            <p:ph type="sldNum" sz="quarter" idx="12"/>
          </p:nvPr>
        </p:nvSpPr>
        <p:spPr>
          <a:ln/>
        </p:spPr>
        <p:txBody>
          <a:bodyPr/>
          <a:lstStyle>
            <a:lvl1pPr>
              <a:defRPr/>
            </a:lvl1pPr>
          </a:lstStyle>
          <a:p>
            <a:pPr>
              <a:defRPr/>
            </a:pPr>
            <a:fld id="{D5AF054E-404C-401D-B017-69D4C185EE30}"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050055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6"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7" name="Прямоуг. 6"/>
          <p:cNvSpPr>
            <a:spLocks noGrp="1" noChangeArrowheads="1"/>
          </p:cNvSpPr>
          <p:nvPr>
            <p:ph type="sldNum" sz="quarter" idx="12"/>
          </p:nvPr>
        </p:nvSpPr>
        <p:spPr>
          <a:ln/>
        </p:spPr>
        <p:txBody>
          <a:bodyPr/>
          <a:lstStyle>
            <a:lvl1pPr>
              <a:defRPr/>
            </a:lvl1pPr>
          </a:lstStyle>
          <a:p>
            <a:pPr>
              <a:defRPr/>
            </a:pPr>
            <a:fld id="{1553DC18-A55A-4E09-A8A9-B98E16EE965B}"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394174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8"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9" name="Прямоуг. 6"/>
          <p:cNvSpPr>
            <a:spLocks noGrp="1" noChangeArrowheads="1"/>
          </p:cNvSpPr>
          <p:nvPr>
            <p:ph type="sldNum" sz="quarter" idx="12"/>
          </p:nvPr>
        </p:nvSpPr>
        <p:spPr>
          <a:ln/>
        </p:spPr>
        <p:txBody>
          <a:bodyPr/>
          <a:lstStyle>
            <a:lvl1pPr>
              <a:defRPr/>
            </a:lvl1pPr>
          </a:lstStyle>
          <a:p>
            <a:pPr>
              <a:defRPr/>
            </a:pPr>
            <a:fld id="{5BDC1440-17FC-4916-83C6-B9FEE806BCF8}"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2036897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4"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5" name="Прямоуг. 6"/>
          <p:cNvSpPr>
            <a:spLocks noGrp="1" noChangeArrowheads="1"/>
          </p:cNvSpPr>
          <p:nvPr>
            <p:ph type="sldNum" sz="quarter" idx="12"/>
          </p:nvPr>
        </p:nvSpPr>
        <p:spPr>
          <a:ln/>
        </p:spPr>
        <p:txBody>
          <a:bodyPr/>
          <a:lstStyle>
            <a:lvl1pPr>
              <a:defRPr/>
            </a:lvl1pPr>
          </a:lstStyle>
          <a:p>
            <a:pPr>
              <a:defRPr/>
            </a:pPr>
            <a:fld id="{436B9EC1-FE36-472C-98BB-B2485AA942BC}"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1033132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3"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4" name="Прямоуг. 6"/>
          <p:cNvSpPr>
            <a:spLocks noGrp="1" noChangeArrowheads="1"/>
          </p:cNvSpPr>
          <p:nvPr>
            <p:ph type="sldNum" sz="quarter" idx="12"/>
          </p:nvPr>
        </p:nvSpPr>
        <p:spPr>
          <a:ln/>
        </p:spPr>
        <p:txBody>
          <a:bodyPr/>
          <a:lstStyle>
            <a:lvl1pPr>
              <a:defRPr/>
            </a:lvl1pPr>
          </a:lstStyle>
          <a:p>
            <a:pPr>
              <a:defRPr/>
            </a:pPr>
            <a:fld id="{C0F82D76-5C3B-43EC-990F-A98079876C08}"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752856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uk-UA"/>
          </a:p>
        </p:txBody>
      </p:sp>
      <p:sp>
        <p:nvSpPr>
          <p:cNvPr id="3" name="Объект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6"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7" name="Прямоуг. 6"/>
          <p:cNvSpPr>
            <a:spLocks noGrp="1" noChangeArrowheads="1"/>
          </p:cNvSpPr>
          <p:nvPr>
            <p:ph type="sldNum" sz="quarter" idx="12"/>
          </p:nvPr>
        </p:nvSpPr>
        <p:spPr>
          <a:ln/>
        </p:spPr>
        <p:txBody>
          <a:bodyPr/>
          <a:lstStyle>
            <a:lvl1pPr>
              <a:defRPr/>
            </a:lvl1pPr>
          </a:lstStyle>
          <a:p>
            <a:pPr>
              <a:defRPr/>
            </a:pPr>
            <a:fld id="{0B86BCE7-1ABF-4DC0-8D51-2751FB796AD7}"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15453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6"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7" name="Прямоуг. 6"/>
          <p:cNvSpPr>
            <a:spLocks noGrp="1" noChangeArrowheads="1"/>
          </p:cNvSpPr>
          <p:nvPr>
            <p:ph type="sldNum" sz="quarter" idx="12"/>
          </p:nvPr>
        </p:nvSpPr>
        <p:spPr>
          <a:ln/>
        </p:spPr>
        <p:txBody>
          <a:bodyPr/>
          <a:lstStyle>
            <a:lvl1pPr>
              <a:defRPr/>
            </a:lvl1pPr>
          </a:lstStyle>
          <a:p>
            <a:pPr>
              <a:defRPr/>
            </a:pPr>
            <a:fld id="{63487C8F-06D8-426D-92E0-BBF1078FB310}"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630235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5"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6" name="Прямоуг. 6"/>
          <p:cNvSpPr>
            <a:spLocks noGrp="1" noChangeArrowheads="1"/>
          </p:cNvSpPr>
          <p:nvPr>
            <p:ph type="sldNum" sz="quarter" idx="12"/>
          </p:nvPr>
        </p:nvSpPr>
        <p:spPr>
          <a:ln/>
        </p:spPr>
        <p:txBody>
          <a:bodyPr/>
          <a:lstStyle>
            <a:lvl1pPr>
              <a:defRPr/>
            </a:lvl1pPr>
          </a:lstStyle>
          <a:p>
            <a:pPr>
              <a:defRPr/>
            </a:pPr>
            <a:fld id="{6F4478E9-F472-40B4-92B0-821B13E0650D}"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2916180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Прямоуг. 4"/>
          <p:cNvSpPr>
            <a:spLocks noGrp="1" noChangeArrowheads="1"/>
          </p:cNvSpPr>
          <p:nvPr>
            <p:ph type="dt" sz="half" idx="10"/>
          </p:nvPr>
        </p:nvSpPr>
        <p:spPr>
          <a:ln/>
        </p:spPr>
        <p:txBody>
          <a:bodyPr/>
          <a:lstStyle>
            <a:lvl1pPr>
              <a:defRPr/>
            </a:lvl1pPr>
          </a:lstStyle>
          <a:p>
            <a:pPr>
              <a:defRPr/>
            </a:pPr>
            <a:endParaRPr lang="ru-RU">
              <a:solidFill>
                <a:srgbClr val="FFFFFF"/>
              </a:solidFill>
              <a:latin typeface="Arial"/>
            </a:endParaRPr>
          </a:p>
        </p:txBody>
      </p:sp>
      <p:sp>
        <p:nvSpPr>
          <p:cNvPr id="5" name="Прямоуг. 5"/>
          <p:cNvSpPr>
            <a:spLocks noGrp="1" noChangeArrowheads="1"/>
          </p:cNvSpPr>
          <p:nvPr>
            <p:ph type="ftr" sz="quarter" idx="11"/>
          </p:nvPr>
        </p:nvSpPr>
        <p:spPr>
          <a:ln/>
        </p:spPr>
        <p:txBody>
          <a:bodyPr/>
          <a:lstStyle>
            <a:lvl1pPr>
              <a:defRPr/>
            </a:lvl1pPr>
          </a:lstStyle>
          <a:p>
            <a:pPr>
              <a:defRPr/>
            </a:pPr>
            <a:endParaRPr lang="ru-RU">
              <a:solidFill>
                <a:srgbClr val="FFFFFF"/>
              </a:solidFill>
              <a:latin typeface="Arial"/>
            </a:endParaRPr>
          </a:p>
        </p:txBody>
      </p:sp>
      <p:sp>
        <p:nvSpPr>
          <p:cNvPr id="6" name="Прямоуг. 6"/>
          <p:cNvSpPr>
            <a:spLocks noGrp="1" noChangeArrowheads="1"/>
          </p:cNvSpPr>
          <p:nvPr>
            <p:ph type="sldNum" sz="quarter" idx="12"/>
          </p:nvPr>
        </p:nvSpPr>
        <p:spPr>
          <a:ln/>
        </p:spPr>
        <p:txBody>
          <a:bodyPr/>
          <a:lstStyle>
            <a:lvl1pPr>
              <a:defRPr/>
            </a:lvl1pPr>
          </a:lstStyle>
          <a:p>
            <a:pPr>
              <a:defRPr/>
            </a:pPr>
            <a:fld id="{475F250F-E85C-420F-AEC0-C7E7FEFA9A26}" type="slidenum">
              <a:rPr lang="ru-RU">
                <a:solidFill>
                  <a:srgbClr val="FFFFFF"/>
                </a:solidFill>
                <a:latin typeface="Arial"/>
              </a:rPr>
              <a:pPr>
                <a:defRPr/>
              </a:pPr>
              <a:t>‹#›</a:t>
            </a:fld>
            <a:endParaRPr lang="ru-RU">
              <a:solidFill>
                <a:srgbClr val="FFFFFF"/>
              </a:solidFill>
              <a:latin typeface="Arial"/>
            </a:endParaRPr>
          </a:p>
        </p:txBody>
      </p:sp>
    </p:spTree>
    <p:extLst>
      <p:ext uri="{BB962C8B-B14F-4D97-AF65-F5344CB8AC3E}">
        <p14:creationId xmlns:p14="http://schemas.microsoft.com/office/powerpoint/2010/main" val="3919825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4F0745-19AF-5846-A368-7DD8F2D6D9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3586905"/>
      </p:ext>
    </p:extLst>
  </p:cSld>
  <p:clrMapOvr>
    <a:masterClrMapping/>
  </p:clrMapOvr>
  <p:transition spd="med">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E45ABE-8CC2-C045-B6BA-20EF3D8D4E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3168602"/>
      </p:ext>
    </p:extLst>
  </p:cSld>
  <p:clrMapOvr>
    <a:masterClrMapping/>
  </p:clrMapOvr>
  <p:transition spd="med">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8FDFFA-FB45-5146-A3D7-302413C289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1021881"/>
      </p:ext>
    </p:extLst>
  </p:cSld>
  <p:clrMapOvr>
    <a:masterClrMapping/>
  </p:clrMapOvr>
  <p:transition spd="med">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03A85C-99F4-F347-A805-66948CC42A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0976291"/>
      </p:ext>
    </p:extLst>
  </p:cSld>
  <p:clrMapOvr>
    <a:masterClrMapping/>
  </p:clrMapOvr>
  <p:transition spd="med">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5610D1A-6E1C-B84D-B2AA-6CBC84EC78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9364757"/>
      </p:ext>
    </p:extLst>
  </p:cSld>
  <p:clrMapOvr>
    <a:masterClrMapping/>
  </p:clrMapOvr>
  <p:transition spd="med">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6390DE0-DAED-D24F-BBCC-6EF010D23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3145124"/>
      </p:ext>
    </p:extLst>
  </p:cSld>
  <p:clrMapOvr>
    <a:masterClrMapping/>
  </p:clrMapOvr>
  <p:transition spd="med">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D0DDA97-BDA9-A647-8BBE-3BC3667C937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5866434"/>
      </p:ext>
    </p:extLst>
  </p:cSld>
  <p:clrMapOvr>
    <a:masterClrMapping/>
  </p:clrMapOvr>
  <p:transition spd="med">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1EA28AC-7D36-014A-B57A-E393D84C31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5385358"/>
      </p:ext>
    </p:extLst>
  </p:cSld>
  <p:clrMapOvr>
    <a:masterClrMapping/>
  </p:clrMapOvr>
  <p:transition spd="med">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D5D501-708A-5D46-BAB3-3942B2EBCDC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8433265"/>
      </p:ext>
    </p:extLst>
  </p:cSld>
  <p:clrMapOvr>
    <a:masterClrMapping/>
  </p:clrMapOvr>
  <p:transition spd="med">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6A4670-C85F-8445-B3FE-1388C871CAC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1133694"/>
      </p:ext>
    </p:extLst>
  </p:cSld>
  <p:clrMapOvr>
    <a:masterClrMapping/>
  </p:clrMapOvr>
  <p:transition spd="med">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073002-1591-164A-B558-8D2A40F172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4630591"/>
      </p:ext>
    </p:extLst>
  </p:cSld>
  <p:clrMapOvr>
    <a:masterClrMapping/>
  </p:clrMapOvr>
  <p:transition spd="med">
    <p:split orient="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00000"/>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fontAlgn="base">
              <a:spcBef>
                <a:spcPct val="0"/>
              </a:spcBef>
              <a:spcAft>
                <a:spcPct val="0"/>
              </a:spcAft>
              <a:defRPr/>
            </a:pPr>
            <a:fld id="{7CE859CF-9A69-4040-B786-CD5B551F5956}" type="slidenum">
              <a:rPr lang="en-US"/>
              <a:pPr fontAlgn="base">
                <a:spcBef>
                  <a:spcPct val="0"/>
                </a:spcBef>
                <a:spcAft>
                  <a:spcPct val="0"/>
                </a:spcAft>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slow">
    <p:split orient="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Прямоуг.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Прямоуг. 3"/>
          <p:cNvSpPr>
            <a:spLocks noGrp="1" noChangeArrowheads="1"/>
          </p:cNvSpPr>
          <p:nvPr>
            <p:ph type="body" idx="1"/>
          </p:nvPr>
        </p:nvSpPr>
        <p:spPr bwMode="auto">
          <a:xfrm>
            <a:off x="457200" y="1600201"/>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1028" name="Прямоуг.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bg1"/>
                </a:solidFill>
                <a:latin typeface="+mn-lt"/>
              </a:defRPr>
            </a:lvl1pPr>
          </a:lstStyle>
          <a:p>
            <a:pPr fontAlgn="base">
              <a:spcBef>
                <a:spcPct val="0"/>
              </a:spcBef>
              <a:spcAft>
                <a:spcPct val="0"/>
              </a:spcAft>
              <a:defRPr/>
            </a:pPr>
            <a:endParaRPr lang="ru-RU">
              <a:solidFill>
                <a:srgbClr val="FFFFFF"/>
              </a:solidFill>
              <a:latin typeface="Arial"/>
            </a:endParaRPr>
          </a:p>
        </p:txBody>
      </p:sp>
      <p:sp>
        <p:nvSpPr>
          <p:cNvPr id="1029" name="Прямоуг.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bg1"/>
                </a:solidFill>
                <a:latin typeface="+mn-lt"/>
              </a:defRPr>
            </a:lvl1pPr>
          </a:lstStyle>
          <a:p>
            <a:pPr fontAlgn="base">
              <a:spcBef>
                <a:spcPct val="0"/>
              </a:spcBef>
              <a:spcAft>
                <a:spcPct val="0"/>
              </a:spcAft>
              <a:defRPr/>
            </a:pPr>
            <a:endParaRPr lang="ru-RU">
              <a:solidFill>
                <a:srgbClr val="FFFFFF"/>
              </a:solidFill>
              <a:latin typeface="Arial"/>
            </a:endParaRPr>
          </a:p>
        </p:txBody>
      </p:sp>
      <p:sp>
        <p:nvSpPr>
          <p:cNvPr id="1030" name="Прямоуг.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bg1"/>
                </a:solidFill>
                <a:latin typeface="+mn-lt"/>
              </a:defRPr>
            </a:lvl1pPr>
          </a:lstStyle>
          <a:p>
            <a:pPr fontAlgn="base">
              <a:spcBef>
                <a:spcPct val="0"/>
              </a:spcBef>
              <a:spcAft>
                <a:spcPct val="0"/>
              </a:spcAft>
              <a:defRPr/>
            </a:pPr>
            <a:fld id="{67766E7E-5ECB-4375-8CCF-B2573F410DC4}" type="slidenum">
              <a:rPr lang="ru-RU">
                <a:solidFill>
                  <a:srgbClr val="FFFFFF"/>
                </a:solidFill>
                <a:latin typeface="Arial"/>
              </a:rPr>
              <a:pPr fontAlgn="base">
                <a:spcBef>
                  <a:spcPct val="0"/>
                </a:spcBef>
                <a:spcAft>
                  <a:spcPct val="0"/>
                </a:spcAft>
                <a:defRPr/>
              </a:pPr>
              <a:t>‹#›</a:t>
            </a:fld>
            <a:endParaRPr lang="ru-RU">
              <a:solidFill>
                <a:srgbClr val="FFFFFF"/>
              </a:solidFill>
              <a:latin typeface="Arial"/>
            </a:endParaRPr>
          </a:p>
        </p:txBody>
      </p:sp>
    </p:spTree>
    <p:extLst>
      <p:ext uri="{BB962C8B-B14F-4D97-AF65-F5344CB8AC3E}">
        <p14:creationId xmlns:p14="http://schemas.microsoft.com/office/powerpoint/2010/main" val="384634932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0" indent="0" algn="l" rtl="0" eaLnBrk="0" fontAlgn="base" hangingPunct="0">
        <a:spcBef>
          <a:spcPct val="20000"/>
        </a:spcBef>
        <a:spcAft>
          <a:spcPct val="0"/>
        </a:spcAft>
        <a:buNone/>
        <a:defRPr sz="3200" b="1">
          <a:solidFill>
            <a:schemeClr val="bg1"/>
          </a:solidFill>
          <a:latin typeface="Tahoma" pitchFamily="34" charset="0"/>
          <a:ea typeface="Tahoma" pitchFamily="34" charset="0"/>
          <a:cs typeface="Tahoma" pitchFamily="34" charset="0"/>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mn-cs"/>
              </a:defRPr>
            </a:lvl1pPr>
          </a:lstStyle>
          <a:p>
            <a:pPr fontAlgn="base">
              <a:spcBef>
                <a:spcPct val="0"/>
              </a:spcBef>
              <a:spcAft>
                <a:spcPct val="0"/>
              </a:spcAft>
              <a:defRPr/>
            </a:pPr>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mn-cs"/>
              </a:defRPr>
            </a:lvl1pPr>
          </a:lstStyle>
          <a:p>
            <a:pPr fontAlgn="base">
              <a:spcBef>
                <a:spcPct val="0"/>
              </a:spcBef>
              <a:spcAft>
                <a:spcPct val="0"/>
              </a:spcAft>
              <a:defRPr/>
            </a:pPr>
            <a:endParaRPr lang="en-US">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89C7993E-36C3-9344-94C9-9F5647D7D56E}" type="slidenum">
              <a:rPr lang="en-US">
                <a:solidFill>
                  <a:srgbClr val="000000"/>
                </a:solidFill>
                <a:latin typeface="Arial" charset="0"/>
                <a:ea typeface="Arial" charset="0"/>
              </a:rPr>
              <a:pPr fontAlgn="base">
                <a:spcBef>
                  <a:spcPct val="0"/>
                </a:spcBef>
                <a:spcAft>
                  <a:spcPct val="0"/>
                </a:spcAft>
                <a:defRPr/>
              </a:pPr>
              <a:t>‹#›</a:t>
            </a:fld>
            <a:endParaRPr lang="en-US">
              <a:solidFill>
                <a:srgbClr val="000000"/>
              </a:solidFill>
              <a:latin typeface="Arial" charset="0"/>
              <a:ea typeface="Arial" charset="0"/>
            </a:endParaRPr>
          </a:p>
        </p:txBody>
      </p:sp>
    </p:spTree>
    <p:extLst>
      <p:ext uri="{BB962C8B-B14F-4D97-AF65-F5344CB8AC3E}">
        <p14:creationId xmlns:p14="http://schemas.microsoft.com/office/powerpoint/2010/main" val="82178417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spd="med">
    <p:split orient="vert"/>
  </p:transition>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81400" y="0"/>
            <a:ext cx="5562600" cy="6831378"/>
          </a:xfrm>
          <a:prstGeom prst="rect">
            <a:avLst/>
          </a:prstGeom>
        </p:spPr>
      </p:pic>
      <p:sp>
        <p:nvSpPr>
          <p:cNvPr id="3" name="TextBox 2"/>
          <p:cNvSpPr txBox="1"/>
          <p:nvPr/>
        </p:nvSpPr>
        <p:spPr>
          <a:xfrm>
            <a:off x="533400" y="609600"/>
            <a:ext cx="2835332" cy="1569660"/>
          </a:xfrm>
          <a:prstGeom prst="rect">
            <a:avLst/>
          </a:prstGeom>
          <a:noFill/>
        </p:spPr>
        <p:txBody>
          <a:bodyPr wrap="none" rtlCol="0">
            <a:spAutoFit/>
          </a:bodyPr>
          <a:lstStyle/>
          <a:p>
            <a:r>
              <a:rPr lang="ru-RU" sz="4800" dirty="0" smtClean="0">
                <a:solidFill>
                  <a:schemeClr val="bg1"/>
                </a:solidFill>
              </a:rPr>
              <a:t>Цена </a:t>
            </a:r>
          </a:p>
          <a:p>
            <a:r>
              <a:rPr lang="ru-RU" sz="4800" dirty="0" smtClean="0">
                <a:solidFill>
                  <a:schemeClr val="bg1"/>
                </a:solidFill>
              </a:rPr>
              <a:t>спасения</a:t>
            </a:r>
            <a:endParaRPr lang="ru-RU" sz="4800" dirty="0">
              <a:solidFill>
                <a:schemeClr val="bg1"/>
              </a:solidFill>
            </a:endParaRPr>
          </a:p>
        </p:txBody>
      </p:sp>
    </p:spTree>
    <p:extLst>
      <p:ext uri="{BB962C8B-B14F-4D97-AF65-F5344CB8AC3E}">
        <p14:creationId xmlns:p14="http://schemas.microsoft.com/office/powerpoint/2010/main" val="2163161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381000" y="1295400"/>
            <a:ext cx="82296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algn="just"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Ибо слово о кресте для погибающих юродство есть, а для нас спасаемых-сила Божия. </a:t>
            </a:r>
          </a:p>
          <a:p>
            <a:pPr algn="just" eaLnBrk="1" hangingPunct="1">
              <a:buNone/>
              <a:defRPr/>
            </a:pPr>
            <a:r>
              <a:rPr lang="ru-RU" sz="3600" dirty="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						1 Кор, 1,18</a:t>
            </a:r>
            <a:endParaRPr lang="en-US" b="1" dirty="0" smtClean="0">
              <a:solidFill>
                <a:schemeClr val="accent1"/>
              </a:solidFill>
            </a:endParaRPr>
          </a:p>
        </p:txBody>
      </p:sp>
    </p:spTree>
    <p:extLst>
      <p:ext uri="{BB962C8B-B14F-4D97-AF65-F5344CB8AC3E}">
        <p14:creationId xmlns:p14="http://schemas.microsoft.com/office/powerpoint/2010/main" val="2205200138"/>
      </p:ext>
    </p:extLst>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762000" y="1295400"/>
            <a:ext cx="7620000" cy="4525963"/>
          </a:xfrm>
          <a:effectLst>
            <a:outerShdw blurRad="50800" dist="38100" algn="l" rotWithShape="0">
              <a:prstClr val="black">
                <a:alpha val="40000"/>
              </a:prstClr>
            </a:outerShdw>
          </a:effectLst>
        </p:spPr>
        <p:txBody>
          <a:bodyPr/>
          <a:lstStyle/>
          <a:p>
            <a:pPr eaLnBrk="1" hangingPunct="1">
              <a:buNone/>
              <a:defRPr/>
            </a:pPr>
            <a:r>
              <a:rPr lang="ru-RU" dirty="0" smtClean="0">
                <a:solidFill>
                  <a:srgbClr val="FFC000"/>
                </a:solidFill>
                <a:effectLst>
                  <a:outerShdw blurRad="38100" dist="38100" dir="2700000" algn="tl">
                    <a:srgbClr val="000000">
                      <a:alpha val="43137"/>
                    </a:srgbClr>
                  </a:outerShdw>
                </a:effectLst>
              </a:rPr>
              <a:t>    Чтобы вы, укорененные и утвержденные в любви, могли постигнуть со всеми святыми, что широта и долгота, и глубина и высота, и уразуметь превосходящую любовь Христову, дабы вам исполниться всею полнотою </a:t>
            </a:r>
            <a:r>
              <a:rPr lang="ru-RU" dirty="0" err="1" smtClean="0">
                <a:solidFill>
                  <a:srgbClr val="FFC000"/>
                </a:solidFill>
                <a:effectLst>
                  <a:outerShdw blurRad="38100" dist="38100" dir="2700000" algn="tl">
                    <a:srgbClr val="000000">
                      <a:alpha val="43137"/>
                    </a:srgbClr>
                  </a:outerShdw>
                </a:effectLst>
              </a:rPr>
              <a:t>Бижиею</a:t>
            </a:r>
            <a:r>
              <a:rPr lang="ru-RU" dirty="0" smtClean="0">
                <a:solidFill>
                  <a:srgbClr val="FFC000"/>
                </a:solidFill>
                <a:effectLst>
                  <a:outerShdw blurRad="38100" dist="38100" dir="2700000" algn="tl">
                    <a:srgbClr val="000000">
                      <a:alpha val="43137"/>
                    </a:srgbClr>
                  </a:outerShdw>
                </a:effectLst>
              </a:rPr>
              <a:t>.  </a:t>
            </a:r>
            <a:r>
              <a:rPr lang="ru-RU" dirty="0" err="1" smtClean="0">
                <a:solidFill>
                  <a:srgbClr val="FFC000"/>
                </a:solidFill>
                <a:effectLst>
                  <a:outerShdw blurRad="38100" dist="38100" dir="2700000" algn="tl">
                    <a:srgbClr val="000000">
                      <a:alpha val="43137"/>
                    </a:srgbClr>
                  </a:outerShdw>
                </a:effectLst>
              </a:rPr>
              <a:t>Ефес</a:t>
            </a:r>
            <a:r>
              <a:rPr lang="ru-RU" dirty="0" smtClean="0">
                <a:solidFill>
                  <a:srgbClr val="FFC000"/>
                </a:solidFill>
                <a:effectLst>
                  <a:outerShdw blurRad="38100" dist="38100" dir="2700000" algn="tl">
                    <a:srgbClr val="000000">
                      <a:alpha val="43137"/>
                    </a:srgbClr>
                  </a:outerShdw>
                </a:effectLst>
              </a:rPr>
              <a:t>. 3, 19.</a:t>
            </a:r>
            <a:endParaRPr lang="en-US"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152400" y="0"/>
            <a:ext cx="8763000" cy="6858000"/>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Никто и никогда не страдал так, как Спаситель умирающий на </a:t>
            </a:r>
            <a:r>
              <a:rPr lang="ru-RU" sz="3600" dirty="0" err="1" smtClean="0">
                <a:solidFill>
                  <a:srgbClr val="FFC000"/>
                </a:solidFill>
                <a:effectLst>
                  <a:outerShdw blurRad="38100" dist="38100" dir="2700000" algn="tl">
                    <a:srgbClr val="000000">
                      <a:alpha val="43137"/>
                    </a:srgbClr>
                  </a:outerShdw>
                </a:effectLst>
              </a:rPr>
              <a:t>кресте!Слава</a:t>
            </a:r>
            <a:r>
              <a:rPr lang="ru-RU" sz="3600" dirty="0" smtClean="0">
                <a:solidFill>
                  <a:srgbClr val="FFC000"/>
                </a:solidFill>
                <a:effectLst>
                  <a:outerShdw blurRad="38100" dist="38100" dir="2700000" algn="tl">
                    <a:srgbClr val="000000">
                      <a:alpha val="43137"/>
                    </a:srgbClr>
                  </a:outerShdw>
                </a:effectLst>
              </a:rPr>
              <a:t> и поддерживающее присутствие Отца покинули Его! Страшный груз отчаяния и беспросветной тьмы был готов раздавить Христа, и тогда с Его бледных, дрожащих уст сорвался предсмертный вопль: «Боже Мой, Боже Мой! Для чего Ты Меня оставил?</a:t>
            </a:r>
          </a:p>
          <a:p>
            <a:pPr eaLnBrk="1" hangingPunct="1">
              <a:buNone/>
              <a:defRPr/>
            </a:pPr>
            <a:endParaRPr lang="en-US" sz="4400" b="1" dirty="0" smtClean="0">
              <a:solidFill>
                <a:schemeClr val="accent1"/>
              </a:solidFill>
            </a:endParaRPr>
          </a:p>
        </p:txBody>
      </p:sp>
    </p:spTree>
    <p:extLst>
      <p:ext uri="{BB962C8B-B14F-4D97-AF65-F5344CB8AC3E}">
        <p14:creationId xmlns:p14="http://schemas.microsoft.com/office/powerpoint/2010/main" val="1112887770"/>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152400" y="1295400"/>
            <a:ext cx="8763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Он во дни плоти Своей, с сильным воплем и со слезами принес молитвы и моления Могущему спасти Его от смерти: и услышан был за Свое благоговение. </a:t>
            </a:r>
          </a:p>
          <a:p>
            <a:pPr eaLnBrk="1" hangingPunct="1">
              <a:buNone/>
              <a:defRPr/>
            </a:pPr>
            <a:r>
              <a:rPr lang="ru-RU" sz="3600" b="1" dirty="0" smtClean="0">
                <a:solidFill>
                  <a:srgbClr val="FFC000"/>
                </a:solidFill>
                <a:effectLst>
                  <a:outerShdw blurRad="38100" dist="38100" dir="2700000" algn="tl">
                    <a:srgbClr val="000000">
                      <a:alpha val="43137"/>
                    </a:srgbClr>
                  </a:outerShdw>
                </a:effectLst>
              </a:rPr>
              <a:t>                                               </a:t>
            </a:r>
            <a:r>
              <a:rPr lang="ru-RU" dirty="0" smtClean="0">
                <a:solidFill>
                  <a:srgbClr val="FFC000"/>
                </a:solidFill>
                <a:effectLst>
                  <a:outerShdw blurRad="38100" dist="38100" dir="2700000" algn="tl">
                    <a:srgbClr val="000000">
                      <a:alpha val="43137"/>
                    </a:srgbClr>
                  </a:outerShdw>
                </a:effectLst>
              </a:rPr>
              <a:t>Евр. 5, 7.</a:t>
            </a:r>
            <a:endParaRPr lang="en-US" sz="4000" dirty="0" smtClean="0">
              <a:solidFill>
                <a:schemeClr val="accent1"/>
              </a:solidFill>
            </a:endParaRPr>
          </a:p>
        </p:txBody>
      </p:sp>
    </p:spTree>
    <p:extLst>
      <p:ext uri="{BB962C8B-B14F-4D97-AF65-F5344CB8AC3E}">
        <p14:creationId xmlns:p14="http://schemas.microsoft.com/office/powerpoint/2010/main" val="1394493279"/>
      </p:ext>
    </p:extLst>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152400" y="1295400"/>
            <a:ext cx="8763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Иисус возопил громким голосом: «Боже Мой, Боже Мой! Для чего Ты Меня оставил?»</a:t>
            </a:r>
          </a:p>
          <a:p>
            <a:pPr eaLnBrk="1" hangingPunct="1">
              <a:buNone/>
              <a:defRPr/>
            </a:pPr>
            <a:r>
              <a:rPr lang="ru-RU" sz="3600" b="1" dirty="0">
                <a:solidFill>
                  <a:srgbClr val="FFC000"/>
                </a:solidFill>
                <a:effectLst>
                  <a:outerShdw blurRad="38100" dist="38100" dir="2700000" algn="tl">
                    <a:srgbClr val="000000">
                      <a:alpha val="43137"/>
                    </a:srgbClr>
                  </a:outerShdw>
                </a:effectLst>
              </a:rPr>
              <a:t> </a:t>
            </a:r>
            <a:r>
              <a:rPr lang="ru-RU" sz="3600" b="1" dirty="0" smtClean="0">
                <a:solidFill>
                  <a:srgbClr val="FFC000"/>
                </a:solidFill>
                <a:effectLst>
                  <a:outerShdw blurRad="38100" dist="38100" dir="2700000" algn="tl">
                    <a:srgbClr val="000000">
                      <a:alpha val="43137"/>
                    </a:srgbClr>
                  </a:outerShdw>
                </a:effectLst>
              </a:rPr>
              <a:t>                                            </a:t>
            </a:r>
            <a:r>
              <a:rPr lang="ru-RU" dirty="0" smtClean="0">
                <a:solidFill>
                  <a:srgbClr val="FFC000"/>
                </a:solidFill>
                <a:effectLst>
                  <a:outerShdw blurRad="38100" dist="38100" dir="2700000" algn="tl">
                    <a:srgbClr val="000000">
                      <a:alpha val="43137"/>
                    </a:srgbClr>
                  </a:outerShdw>
                </a:effectLst>
              </a:rPr>
              <a:t>Мат. 27,46.</a:t>
            </a:r>
            <a:endParaRPr lang="en-US" sz="4000" dirty="0" smtClean="0">
              <a:solidFill>
                <a:schemeClr val="accent1"/>
              </a:solidFill>
            </a:endParaRPr>
          </a:p>
        </p:txBody>
      </p:sp>
    </p:spTree>
    <p:extLst>
      <p:ext uri="{BB962C8B-B14F-4D97-AF65-F5344CB8AC3E}">
        <p14:creationId xmlns:p14="http://schemas.microsoft.com/office/powerpoint/2010/main" val="363204638"/>
      </p:ext>
    </p:extLst>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762000" y="1295400"/>
            <a:ext cx="7620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r>
              <a:rPr lang="ru-RU" sz="2800" dirty="0" smtClean="0">
                <a:solidFill>
                  <a:srgbClr val="FFC000"/>
                </a:solidFill>
                <a:effectLst>
                  <a:outerShdw blurRad="38100" dist="38100" dir="2700000" algn="tl">
                    <a:srgbClr val="000000">
                      <a:alpha val="43137"/>
                    </a:srgbClr>
                  </a:outerShdw>
                </a:effectLst>
              </a:rPr>
              <a:t>Некоторые люди имеют весьма ограниченные понятия об искуплении. Они полагают, что Христос претерпел лишь небольшую часть наказания за нарушение Закона Божьего. Они полагают, что хотя возлюбленный Сын Божий чувствовал на Себе гнев Своего Отца, Он все же на протяжении всех Своих мучительных страданий имел свидетельство, что Отец любит и принимает Его, </a:t>
            </a:r>
            <a:endParaRPr lang="en-US" sz="2400"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762000" y="1752600"/>
            <a:ext cx="7620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r>
              <a:rPr lang="ru-RU" sz="2800" dirty="0" smtClean="0">
                <a:solidFill>
                  <a:srgbClr val="FFC000"/>
                </a:solidFill>
                <a:effectLst>
                  <a:outerShdw blurRad="38100" dist="38100" dir="2700000" algn="tl">
                    <a:srgbClr val="000000">
                      <a:alpha val="43137"/>
                    </a:srgbClr>
                  </a:outerShdw>
                </a:effectLst>
              </a:rPr>
              <a:t>что за вратами гробницы перед Ним открывалась славная надежда, и Он имел ясные доказательства того, что в будущем Его ожидает слава. Это величайшая ошибка. </a:t>
            </a:r>
            <a:r>
              <a:rPr lang="en-US" sz="2800" dirty="0" smtClean="0">
                <a:solidFill>
                  <a:srgbClr val="FFC000"/>
                </a:solidFill>
                <a:effectLst>
                  <a:outerShdw blurRad="38100" dist="38100" dir="2700000" algn="tl">
                    <a:srgbClr val="000000">
                      <a:alpha val="43137"/>
                    </a:srgbClr>
                  </a:outerShdw>
                </a:effectLst>
              </a:rPr>
              <a:t/>
            </a:r>
            <a:br>
              <a:rPr lang="en-US" sz="2800" dirty="0" smtClean="0">
                <a:solidFill>
                  <a:srgbClr val="FFC000"/>
                </a:solidFill>
                <a:effectLst>
                  <a:outerShdw blurRad="38100" dist="38100" dir="2700000" algn="tl">
                    <a:srgbClr val="000000">
                      <a:alpha val="43137"/>
                    </a:srgbClr>
                  </a:outerShdw>
                </a:effectLst>
              </a:rPr>
            </a:br>
            <a:r>
              <a:rPr lang="ru-RU" sz="2800" dirty="0" smtClean="0">
                <a:solidFill>
                  <a:srgbClr val="FFC000"/>
                </a:solidFill>
                <a:effectLst>
                  <a:outerShdw blurRad="38100" dist="38100" dir="2700000" algn="tl">
                    <a:srgbClr val="000000">
                      <a:alpha val="43137"/>
                    </a:srgbClr>
                  </a:outerShdw>
                </a:effectLst>
              </a:rPr>
              <a:t>(</a:t>
            </a:r>
            <a:r>
              <a:rPr lang="ru-RU" sz="2800" dirty="0" err="1" smtClean="0">
                <a:solidFill>
                  <a:srgbClr val="FFC000"/>
                </a:solidFill>
                <a:effectLst>
                  <a:outerShdw blurRad="38100" dist="38100" dir="2700000" algn="tl">
                    <a:srgbClr val="000000">
                      <a:alpha val="43137"/>
                    </a:srgbClr>
                  </a:outerShdw>
                </a:effectLst>
              </a:rPr>
              <a:t>Свид</a:t>
            </a:r>
            <a:r>
              <a:rPr lang="ru-RU" sz="2800" dirty="0" smtClean="0">
                <a:solidFill>
                  <a:srgbClr val="FFC000"/>
                </a:solidFill>
                <a:effectLst>
                  <a:outerShdw blurRad="38100" dist="38100" dir="2700000" algn="tl">
                    <a:srgbClr val="000000">
                      <a:alpha val="43137"/>
                    </a:srgbClr>
                  </a:outerShdw>
                </a:effectLst>
              </a:rPr>
              <a:t>. Т.2. </a:t>
            </a:r>
            <a:r>
              <a:rPr lang="ru-RU" sz="2800" dirty="0" err="1" smtClean="0">
                <a:solidFill>
                  <a:srgbClr val="FFC000"/>
                </a:solidFill>
                <a:effectLst>
                  <a:outerShdw blurRad="38100" dist="38100" dir="2700000" algn="tl">
                    <a:srgbClr val="000000">
                      <a:alpha val="43137"/>
                    </a:srgbClr>
                  </a:outerShdw>
                </a:effectLst>
              </a:rPr>
              <a:t>стр</a:t>
            </a:r>
            <a:r>
              <a:rPr lang="ru-RU" sz="2800" dirty="0" smtClean="0">
                <a:solidFill>
                  <a:srgbClr val="FFC000"/>
                </a:solidFill>
                <a:effectLst>
                  <a:outerShdw blurRad="38100" dist="38100" dir="2700000" algn="tl">
                    <a:srgbClr val="000000">
                      <a:alpha val="43137"/>
                    </a:srgbClr>
                  </a:outerShdw>
                </a:effectLst>
              </a:rPr>
              <a:t> 178).</a:t>
            </a:r>
            <a:endParaRPr lang="en-US" sz="2400"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762000" y="1295400"/>
            <a:ext cx="7620000" cy="4525963"/>
          </a:xfrm>
          <a:effectLst>
            <a:outerShdw blurRad="50800" dist="38100" algn="l" rotWithShape="0">
              <a:prstClr val="black">
                <a:alpha val="40000"/>
              </a:prstClr>
            </a:outerShdw>
          </a:effectLst>
        </p:spPr>
        <p:txBody>
          <a:bodyPr/>
          <a:lstStyle/>
          <a:p>
            <a:pPr eaLnBrk="1" hangingPunct="1">
              <a:buNone/>
              <a:defRPr/>
            </a:pPr>
            <a:r>
              <a:rPr lang="en-US" sz="3600" kern="1200" dirty="0" smtClean="0">
                <a:solidFill>
                  <a:srgbClr val="FFC000"/>
                </a:solidFill>
                <a:latin typeface="Calibri"/>
                <a:ea typeface="+mj-ea"/>
                <a:cs typeface="+mj-cs"/>
              </a:rPr>
              <a:t>    </a:t>
            </a:r>
            <a:r>
              <a:rPr lang="ru-RU" sz="3600" kern="1200" dirty="0" smtClean="0">
                <a:solidFill>
                  <a:srgbClr val="FFC000"/>
                </a:solidFill>
                <a:latin typeface="Calibri"/>
                <a:ea typeface="+mj-ea"/>
                <a:cs typeface="+mj-cs"/>
              </a:rPr>
              <a:t>Спаситель не мог видеть что ожидает Его за порогом смерти… Зная насколько грех отвратителен Богу, Христос опасался, что будет навечно разделен с Отцом.</a:t>
            </a:r>
            <a:endParaRPr lang="en-US" sz="3600" kern="1200" dirty="0" smtClean="0">
              <a:solidFill>
                <a:srgbClr val="FFC000"/>
              </a:solidFill>
              <a:latin typeface="Calibri"/>
              <a:ea typeface="+mj-ea"/>
              <a:cs typeface="+mj-cs"/>
            </a:endParaRPr>
          </a:p>
          <a:p>
            <a:pPr eaLnBrk="1" hangingPunct="1">
              <a:buNone/>
              <a:defRPr/>
            </a:pPr>
            <a:r>
              <a:rPr lang="en-US" sz="3600" kern="1200" dirty="0" smtClean="0">
                <a:solidFill>
                  <a:srgbClr val="FFC000"/>
                </a:solidFill>
                <a:latin typeface="Calibri"/>
                <a:ea typeface="+mj-ea"/>
                <a:cs typeface="+mj-cs"/>
              </a:rPr>
              <a:t>  </a:t>
            </a:r>
            <a:r>
              <a:rPr lang="ru-RU" sz="3600" kern="1200" dirty="0" smtClean="0">
                <a:solidFill>
                  <a:srgbClr val="FFC000"/>
                </a:solidFill>
                <a:latin typeface="Calibri"/>
                <a:ea typeface="+mj-ea"/>
                <a:cs typeface="+mj-cs"/>
              </a:rPr>
              <a:t> (</a:t>
            </a:r>
            <a:r>
              <a:rPr lang="ru-RU" sz="3600" kern="1200" dirty="0" err="1" smtClean="0">
                <a:solidFill>
                  <a:srgbClr val="FFC000"/>
                </a:solidFill>
                <a:latin typeface="Calibri"/>
                <a:ea typeface="+mj-ea"/>
                <a:cs typeface="+mj-cs"/>
              </a:rPr>
              <a:t>Жел</a:t>
            </a:r>
            <a:r>
              <a:rPr lang="ru-RU" sz="3600" kern="1200" dirty="0" smtClean="0">
                <a:solidFill>
                  <a:srgbClr val="FFC000"/>
                </a:solidFill>
                <a:latin typeface="Calibri"/>
                <a:ea typeface="+mj-ea"/>
                <a:cs typeface="+mj-cs"/>
              </a:rPr>
              <a:t>. В. </a:t>
            </a:r>
            <a:r>
              <a:rPr lang="ru-RU" sz="3600" kern="1200" dirty="0" err="1" smtClean="0">
                <a:solidFill>
                  <a:srgbClr val="FFC000"/>
                </a:solidFill>
                <a:latin typeface="Calibri"/>
                <a:ea typeface="+mj-ea"/>
                <a:cs typeface="+mj-cs"/>
              </a:rPr>
              <a:t>стр</a:t>
            </a:r>
            <a:r>
              <a:rPr lang="ru-RU" sz="3600" kern="1200" dirty="0" smtClean="0">
                <a:solidFill>
                  <a:srgbClr val="FFC000"/>
                </a:solidFill>
                <a:latin typeface="Calibri"/>
                <a:ea typeface="+mj-ea"/>
                <a:cs typeface="+mj-cs"/>
              </a:rPr>
              <a:t> 753)</a:t>
            </a:r>
            <a:r>
              <a:rPr lang="ru-RU" sz="3600" kern="1200" dirty="0" smtClean="0">
                <a:solidFill>
                  <a:prstClr val="white"/>
                </a:solidFill>
                <a:latin typeface="Calibri"/>
                <a:ea typeface="+mj-ea"/>
                <a:cs typeface="+mj-cs"/>
              </a:rPr>
              <a:t>.</a:t>
            </a:r>
            <a:endParaRPr lang="en-US" sz="2400"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descr="Rus031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9874" name="WordArt 0" descr="Белый мрамор"/>
          <p:cNvSpPr>
            <a:spLocks noChangeArrowheads="1" noChangeShapeType="1" noTextEdit="1"/>
          </p:cNvSpPr>
          <p:nvPr/>
        </p:nvSpPr>
        <p:spPr bwMode="auto">
          <a:xfrm>
            <a:off x="8229600" y="5638800"/>
            <a:ext cx="333375" cy="512763"/>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fontAlgn="base">
              <a:spcBef>
                <a:spcPct val="0"/>
              </a:spcBef>
              <a:spcAft>
                <a:spcPct val="0"/>
              </a:spcAft>
            </a:pPr>
            <a:r>
              <a:rPr lang="ru-RU" sz="3600" kern="10" smtClean="0">
                <a:ln w="9525">
                  <a:round/>
                  <a:headEnd/>
                  <a:tailEnd/>
                </a:ln>
                <a:blipFill dpi="0" rotWithShape="0">
                  <a:blip r:embed="rId4"/>
                  <a:srcRect/>
                  <a:tile tx="0" ty="0" sx="100000" sy="100000" flip="none" algn="tl"/>
                </a:blipFill>
                <a:latin typeface="Arial"/>
                <a:ea typeface="Arial"/>
                <a:cs typeface="Arial"/>
              </a:rPr>
              <a:t>74</a:t>
            </a:r>
          </a:p>
        </p:txBody>
      </p:sp>
    </p:spTree>
    <p:extLst>
      <p:ext uri="{BB962C8B-B14F-4D97-AF65-F5344CB8AC3E}">
        <p14:creationId xmlns:p14="http://schemas.microsoft.com/office/powerpoint/2010/main" val="1234752699"/>
      </p:ext>
    </p:extLst>
  </p:cSld>
  <p:clrMapOvr>
    <a:masterClrMapping/>
  </p:clrMapOvr>
  <p:transition spd="med">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152400" y="1295400"/>
            <a:ext cx="8763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r>
              <a:rPr lang="ru-RU" sz="2800" dirty="0" smtClean="0">
                <a:solidFill>
                  <a:srgbClr val="FFC000"/>
                </a:solidFill>
                <a:effectLst>
                  <a:outerShdw blurRad="38100" dist="38100" dir="2700000" algn="tl">
                    <a:srgbClr val="000000">
                      <a:alpha val="43137"/>
                    </a:srgbClr>
                  </a:outerShdw>
                </a:effectLst>
              </a:rPr>
              <a:t>           </a:t>
            </a:r>
            <a:r>
              <a:rPr lang="en-US" sz="2800" dirty="0" smtClean="0">
                <a:solidFill>
                  <a:srgbClr val="FFC000"/>
                </a:solidFill>
                <a:effectLst>
                  <a:outerShdw blurRad="38100" dist="38100" dir="2700000" algn="tl">
                    <a:srgbClr val="000000">
                      <a:alpha val="43137"/>
                    </a:srgbClr>
                  </a:outerShdw>
                </a:effectLst>
              </a:rPr>
              <a:t> </a:t>
            </a:r>
            <a:r>
              <a:rPr lang="ru-RU" sz="4400" b="1" dirty="0" smtClean="0">
                <a:solidFill>
                  <a:srgbClr val="FFC000"/>
                </a:solidFill>
                <a:effectLst>
                  <a:outerShdw blurRad="38100" dist="38100" dir="2700000" algn="tl">
                    <a:srgbClr val="000000">
                      <a:alpha val="43137"/>
                    </a:srgbClr>
                  </a:outerShdw>
                </a:effectLst>
              </a:rPr>
              <a:t>Цена нашего спасения.</a:t>
            </a:r>
            <a:endParaRPr lang="en-US" sz="4400" b="1"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Дата 1"/>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bg1"/>
                </a:solidFill>
                <a:latin typeface="Arial" charset="0"/>
                <a:ea typeface="Arial" charset="0"/>
              </a:defRPr>
            </a:lvl1pPr>
            <a:lvl2pPr marL="742950" indent="-285750" eaLnBrk="0" hangingPunct="0">
              <a:defRPr b="1">
                <a:solidFill>
                  <a:schemeClr val="bg1"/>
                </a:solidFill>
                <a:latin typeface="Arial" charset="0"/>
                <a:ea typeface="Arial" charset="0"/>
              </a:defRPr>
            </a:lvl2pPr>
            <a:lvl3pPr marL="1143000" indent="-228600" eaLnBrk="0" hangingPunct="0">
              <a:defRPr b="1">
                <a:solidFill>
                  <a:schemeClr val="bg1"/>
                </a:solidFill>
                <a:latin typeface="Arial" charset="0"/>
                <a:ea typeface="Arial" charset="0"/>
              </a:defRPr>
            </a:lvl3pPr>
            <a:lvl4pPr marL="1600200" indent="-228600" eaLnBrk="0" hangingPunct="0">
              <a:defRPr b="1">
                <a:solidFill>
                  <a:schemeClr val="bg1"/>
                </a:solidFill>
                <a:latin typeface="Arial" charset="0"/>
                <a:ea typeface="Arial" charset="0"/>
              </a:defRPr>
            </a:lvl4pPr>
            <a:lvl5pPr marL="2057400" indent="-228600" eaLnBrk="0" hangingPunct="0">
              <a:defRPr b="1">
                <a:solidFill>
                  <a:schemeClr val="bg1"/>
                </a:solidFill>
                <a:latin typeface="Arial" charset="0"/>
                <a:ea typeface="Arial" charset="0"/>
              </a:defRPr>
            </a:lvl5pPr>
            <a:lvl6pPr marL="2514600" indent="-228600" eaLnBrk="0" fontAlgn="base" hangingPunct="0">
              <a:spcBef>
                <a:spcPct val="0"/>
              </a:spcBef>
              <a:spcAft>
                <a:spcPct val="0"/>
              </a:spcAft>
              <a:defRPr b="1">
                <a:solidFill>
                  <a:schemeClr val="bg1"/>
                </a:solidFill>
                <a:latin typeface="Arial" charset="0"/>
                <a:ea typeface="Arial" charset="0"/>
              </a:defRPr>
            </a:lvl6pPr>
            <a:lvl7pPr marL="2971800" indent="-228600" eaLnBrk="0" fontAlgn="base" hangingPunct="0">
              <a:spcBef>
                <a:spcPct val="0"/>
              </a:spcBef>
              <a:spcAft>
                <a:spcPct val="0"/>
              </a:spcAft>
              <a:defRPr b="1">
                <a:solidFill>
                  <a:schemeClr val="bg1"/>
                </a:solidFill>
                <a:latin typeface="Arial" charset="0"/>
                <a:ea typeface="Arial" charset="0"/>
              </a:defRPr>
            </a:lvl7pPr>
            <a:lvl8pPr marL="3429000" indent="-228600" eaLnBrk="0" fontAlgn="base" hangingPunct="0">
              <a:spcBef>
                <a:spcPct val="0"/>
              </a:spcBef>
              <a:spcAft>
                <a:spcPct val="0"/>
              </a:spcAft>
              <a:defRPr b="1">
                <a:solidFill>
                  <a:schemeClr val="bg1"/>
                </a:solidFill>
                <a:latin typeface="Arial" charset="0"/>
                <a:ea typeface="Arial" charset="0"/>
              </a:defRPr>
            </a:lvl8pPr>
            <a:lvl9pPr marL="3886200" indent="-228600" eaLnBrk="0" fontAlgn="base" hangingPunct="0">
              <a:spcBef>
                <a:spcPct val="0"/>
              </a:spcBef>
              <a:spcAft>
                <a:spcPct val="0"/>
              </a:spcAft>
              <a:defRPr b="1">
                <a:solidFill>
                  <a:schemeClr val="bg1"/>
                </a:solidFill>
                <a:latin typeface="Arial" charset="0"/>
                <a:ea typeface="Arial" charset="0"/>
              </a:defRPr>
            </a:lvl9pPr>
          </a:lstStyle>
          <a:p>
            <a:pPr eaLnBrk="1" hangingPunct="1"/>
            <a:r>
              <a:rPr lang="ru-RU"/>
              <a:t>114</a:t>
            </a:r>
          </a:p>
        </p:txBody>
      </p:sp>
      <p:sp>
        <p:nvSpPr>
          <p:cNvPr id="46083" name="Номер слайда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bg1"/>
                </a:solidFill>
                <a:latin typeface="Arial" charset="0"/>
                <a:ea typeface="Arial" charset="0"/>
              </a:defRPr>
            </a:lvl1pPr>
            <a:lvl2pPr marL="742950" indent="-285750" eaLnBrk="0" hangingPunct="0">
              <a:defRPr b="1">
                <a:solidFill>
                  <a:schemeClr val="bg1"/>
                </a:solidFill>
                <a:latin typeface="Arial" charset="0"/>
                <a:ea typeface="Arial" charset="0"/>
              </a:defRPr>
            </a:lvl2pPr>
            <a:lvl3pPr marL="1143000" indent="-228600" eaLnBrk="0" hangingPunct="0">
              <a:defRPr b="1">
                <a:solidFill>
                  <a:schemeClr val="bg1"/>
                </a:solidFill>
                <a:latin typeface="Arial" charset="0"/>
                <a:ea typeface="Arial" charset="0"/>
              </a:defRPr>
            </a:lvl3pPr>
            <a:lvl4pPr marL="1600200" indent="-228600" eaLnBrk="0" hangingPunct="0">
              <a:defRPr b="1">
                <a:solidFill>
                  <a:schemeClr val="bg1"/>
                </a:solidFill>
                <a:latin typeface="Arial" charset="0"/>
                <a:ea typeface="Arial" charset="0"/>
              </a:defRPr>
            </a:lvl4pPr>
            <a:lvl5pPr marL="2057400" indent="-228600" eaLnBrk="0" hangingPunct="0">
              <a:defRPr b="1">
                <a:solidFill>
                  <a:schemeClr val="bg1"/>
                </a:solidFill>
                <a:latin typeface="Arial" charset="0"/>
                <a:ea typeface="Arial" charset="0"/>
              </a:defRPr>
            </a:lvl5pPr>
            <a:lvl6pPr marL="2514600" indent="-228600" eaLnBrk="0" fontAlgn="base" hangingPunct="0">
              <a:spcBef>
                <a:spcPct val="0"/>
              </a:spcBef>
              <a:spcAft>
                <a:spcPct val="0"/>
              </a:spcAft>
              <a:defRPr b="1">
                <a:solidFill>
                  <a:schemeClr val="bg1"/>
                </a:solidFill>
                <a:latin typeface="Arial" charset="0"/>
                <a:ea typeface="Arial" charset="0"/>
              </a:defRPr>
            </a:lvl6pPr>
            <a:lvl7pPr marL="2971800" indent="-228600" eaLnBrk="0" fontAlgn="base" hangingPunct="0">
              <a:spcBef>
                <a:spcPct val="0"/>
              </a:spcBef>
              <a:spcAft>
                <a:spcPct val="0"/>
              </a:spcAft>
              <a:defRPr b="1">
                <a:solidFill>
                  <a:schemeClr val="bg1"/>
                </a:solidFill>
                <a:latin typeface="Arial" charset="0"/>
                <a:ea typeface="Arial" charset="0"/>
              </a:defRPr>
            </a:lvl7pPr>
            <a:lvl8pPr marL="3429000" indent="-228600" eaLnBrk="0" fontAlgn="base" hangingPunct="0">
              <a:spcBef>
                <a:spcPct val="0"/>
              </a:spcBef>
              <a:spcAft>
                <a:spcPct val="0"/>
              </a:spcAft>
              <a:defRPr b="1">
                <a:solidFill>
                  <a:schemeClr val="bg1"/>
                </a:solidFill>
                <a:latin typeface="Arial" charset="0"/>
                <a:ea typeface="Arial" charset="0"/>
              </a:defRPr>
            </a:lvl8pPr>
            <a:lvl9pPr marL="3886200" indent="-228600" eaLnBrk="0" fontAlgn="base" hangingPunct="0">
              <a:spcBef>
                <a:spcPct val="0"/>
              </a:spcBef>
              <a:spcAft>
                <a:spcPct val="0"/>
              </a:spcAft>
              <a:defRPr b="1">
                <a:solidFill>
                  <a:schemeClr val="bg1"/>
                </a:solidFill>
                <a:latin typeface="Arial" charset="0"/>
                <a:ea typeface="Arial" charset="0"/>
              </a:defRPr>
            </a:lvl9pPr>
          </a:lstStyle>
          <a:p>
            <a:pPr eaLnBrk="1" hangingPunct="1"/>
            <a:fld id="{4AD4CE98-D814-F249-8E68-04B261FFDE67}" type="slidenum">
              <a:rPr lang="ru-RU"/>
              <a:pPr eaLnBrk="1" hangingPunct="1"/>
              <a:t>12</a:t>
            </a:fld>
            <a:endParaRPr lang="ru-RU"/>
          </a:p>
        </p:txBody>
      </p:sp>
      <p:pic>
        <p:nvPicPr>
          <p:cNvPr id="46084" name="Picture 2" descr="Rus071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96863"/>
            <a:ext cx="8424862" cy="6316662"/>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343400" y="914400"/>
            <a:ext cx="4127853" cy="769441"/>
          </a:xfrm>
          <a:prstGeom prst="rect">
            <a:avLst/>
          </a:prstGeom>
          <a:noFill/>
        </p:spPr>
        <p:txBody>
          <a:bodyPr wrap="none" rtlCol="0">
            <a:spAutoFit/>
          </a:bodyPr>
          <a:lstStyle/>
          <a:p>
            <a:r>
              <a:rPr lang="ru-RU" sz="4400" dirty="0" smtClean="0">
                <a:solidFill>
                  <a:srgbClr val="800000"/>
                </a:solidFill>
                <a:effectLst>
                  <a:outerShdw blurRad="50800" dist="38100" dir="10800000" algn="r" rotWithShape="0">
                    <a:prstClr val="black">
                      <a:alpha val="40000"/>
                    </a:prstClr>
                  </a:outerShdw>
                </a:effectLst>
              </a:rPr>
              <a:t>Цена спасения</a:t>
            </a:r>
            <a:endParaRPr lang="ru-RU" sz="4400" dirty="0">
              <a:solidFill>
                <a:srgbClr val="800000"/>
              </a:solidFill>
              <a:effectLst>
                <a:outerShdw blurRad="50800" dist="38100" dir="10800000" algn="r" rotWithShape="0">
                  <a:prstClr val="black">
                    <a:alpha val="40000"/>
                  </a:prstClr>
                </a:outerShdw>
              </a:effectLst>
            </a:endParaRPr>
          </a:p>
        </p:txBody>
      </p:sp>
    </p:spTree>
    <p:extLst>
      <p:ext uri="{BB962C8B-B14F-4D97-AF65-F5344CB8AC3E}">
        <p14:creationId xmlns:p14="http://schemas.microsoft.com/office/powerpoint/2010/main" val="4232184252"/>
      </p:ext>
    </p:extLst>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381000" y="1295400"/>
            <a:ext cx="82296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algn="just"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И когда вошел Он в Иерусалим, весь город пришел в движение и говорил: кто Сей? </a:t>
            </a:r>
            <a:endParaRPr lang="ru-RU" sz="3600" dirty="0">
              <a:solidFill>
                <a:srgbClr val="FFC000"/>
              </a:solidFill>
              <a:effectLst>
                <a:outerShdw blurRad="38100" dist="38100" dir="2700000" algn="tl">
                  <a:srgbClr val="000000">
                    <a:alpha val="43137"/>
                  </a:srgbClr>
                </a:outerShdw>
              </a:effectLst>
            </a:endParaRPr>
          </a:p>
          <a:p>
            <a:pPr algn="just" eaLnBrk="1" hangingPunct="1">
              <a:buNone/>
              <a:defRPr/>
            </a:pPr>
            <a:r>
              <a:rPr lang="ru-RU" sz="3600" b="1" dirty="0" smtClean="0">
                <a:solidFill>
                  <a:srgbClr val="FFC000"/>
                </a:solidFill>
                <a:effectLst>
                  <a:outerShdw blurRad="38100" dist="38100" dir="2700000" algn="tl">
                    <a:srgbClr val="000000">
                      <a:alpha val="43137"/>
                    </a:srgbClr>
                  </a:outerShdw>
                </a:effectLst>
              </a:rPr>
              <a:t>							</a:t>
            </a:r>
            <a:r>
              <a:rPr lang="ru-RU" sz="2400" b="1" dirty="0" smtClean="0">
                <a:solidFill>
                  <a:srgbClr val="FFC000"/>
                </a:solidFill>
                <a:effectLst>
                  <a:outerShdw blurRad="38100" dist="38100" dir="2700000" algn="tl">
                    <a:srgbClr val="000000">
                      <a:alpha val="43137"/>
                    </a:srgbClr>
                  </a:outerShdw>
                </a:effectLst>
              </a:rPr>
              <a:t>Мат.21,10</a:t>
            </a:r>
            <a:endParaRPr lang="en-US" b="1" dirty="0" smtClean="0">
              <a:solidFill>
                <a:schemeClr val="accent1"/>
              </a:solidFill>
            </a:endParaRPr>
          </a:p>
        </p:txBody>
      </p:sp>
    </p:spTree>
    <p:extLst>
      <p:ext uri="{BB962C8B-B14F-4D97-AF65-F5344CB8AC3E}">
        <p14:creationId xmlns:p14="http://schemas.microsoft.com/office/powerpoint/2010/main" val="1918231629"/>
      </p:ext>
    </p:extLst>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381000" y="1295400"/>
            <a:ext cx="82296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algn="just"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Ибо нет другого имени под небом, данного человекам, которым надлежало бы нам спастись. </a:t>
            </a:r>
          </a:p>
          <a:p>
            <a:pPr eaLnBrk="1" hangingPunct="1">
              <a:buNone/>
              <a:defRPr/>
            </a:pPr>
            <a:r>
              <a:rPr lang="ru-RU" sz="3600" b="1" dirty="0">
                <a:solidFill>
                  <a:srgbClr val="FFC000"/>
                </a:solidFill>
                <a:effectLst>
                  <a:outerShdw blurRad="38100" dist="38100" dir="2700000" algn="tl">
                    <a:srgbClr val="000000">
                      <a:alpha val="43137"/>
                    </a:srgbClr>
                  </a:outerShdw>
                </a:effectLst>
              </a:rPr>
              <a:t> </a:t>
            </a:r>
            <a:r>
              <a:rPr lang="ru-RU" sz="3600" b="1" dirty="0" smtClean="0">
                <a:solidFill>
                  <a:srgbClr val="FFC000"/>
                </a:solidFill>
                <a:effectLst>
                  <a:outerShdw blurRad="38100" dist="38100" dir="2700000" algn="tl">
                    <a:srgbClr val="000000">
                      <a:alpha val="43137"/>
                    </a:srgbClr>
                  </a:outerShdw>
                </a:effectLst>
              </a:rPr>
              <a:t>                                                </a:t>
            </a:r>
            <a:r>
              <a:rPr lang="ru-RU" sz="2400" b="1" dirty="0" err="1" smtClean="0">
                <a:solidFill>
                  <a:srgbClr val="FFC000"/>
                </a:solidFill>
                <a:effectLst>
                  <a:outerShdw blurRad="38100" dist="38100" dir="2700000" algn="tl">
                    <a:srgbClr val="000000">
                      <a:alpha val="43137"/>
                    </a:srgbClr>
                  </a:outerShdw>
                </a:effectLst>
              </a:rPr>
              <a:t>Деян</a:t>
            </a:r>
            <a:r>
              <a:rPr lang="ru-RU" sz="2400" b="1" dirty="0" smtClean="0">
                <a:solidFill>
                  <a:srgbClr val="FFC000"/>
                </a:solidFill>
                <a:effectLst>
                  <a:outerShdw blurRad="38100" dist="38100" dir="2700000" algn="tl">
                    <a:srgbClr val="000000">
                      <a:alpha val="43137"/>
                    </a:srgbClr>
                  </a:outerShdw>
                </a:effectLst>
              </a:rPr>
              <a:t>. 4, 12.</a:t>
            </a:r>
            <a:endParaRPr lang="en-US" b="1" dirty="0" smtClean="0">
              <a:solidFill>
                <a:schemeClr val="accent1"/>
              </a:solidFill>
            </a:endParaRPr>
          </a:p>
        </p:txBody>
      </p:sp>
    </p:spTree>
    <p:extLst>
      <p:ext uri="{BB962C8B-B14F-4D97-AF65-F5344CB8AC3E}">
        <p14:creationId xmlns:p14="http://schemas.microsoft.com/office/powerpoint/2010/main" val="2109873288"/>
      </p:ext>
    </p:extLst>
  </p:cSld>
  <p:clrMapOvr>
    <a:masterClrMapping/>
  </p:clrMapOvr>
  <p:transition spd="slow">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Rectangle 17"/>
          <p:cNvSpPr>
            <a:spLocks noGrp="1" noChangeArrowheads="1"/>
          </p:cNvSpPr>
          <p:nvPr>
            <p:ph type="body" sz="half" idx="1"/>
          </p:nvPr>
        </p:nvSpPr>
        <p:spPr>
          <a:xfrm>
            <a:off x="152400" y="1295400"/>
            <a:ext cx="8763000" cy="4525963"/>
          </a:xfrm>
          <a:effectLst>
            <a:outerShdw blurRad="50800" dist="38100" algn="l" rotWithShape="0">
              <a:prstClr val="black">
                <a:alpha val="40000"/>
              </a:prstClr>
            </a:outerShdw>
          </a:effectLst>
        </p:spPr>
        <p:txBody>
          <a:bodyPr/>
          <a:lstStyle/>
          <a:p>
            <a:pPr eaLnBrk="1" hangingPunct="1">
              <a:buNone/>
              <a:defRPr/>
            </a:pPr>
            <a:r>
              <a:rPr lang="en-US" sz="2800" dirty="0" smtClean="0">
                <a:solidFill>
                  <a:srgbClr val="FFC000"/>
                </a:solidFill>
                <a:effectLst>
                  <a:outerShdw blurRad="38100" dist="38100" dir="2700000" algn="tl">
                    <a:srgbClr val="000000">
                      <a:alpha val="43137"/>
                    </a:srgbClr>
                  </a:outerShdw>
                </a:effectLst>
              </a:rPr>
              <a:t>   </a:t>
            </a: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endParaRPr lang="ru-RU" sz="2800" dirty="0" smtClean="0">
              <a:solidFill>
                <a:srgbClr val="FFC000"/>
              </a:solidFill>
              <a:effectLst>
                <a:outerShdw blurRad="38100" dist="38100" dir="2700000" algn="tl">
                  <a:srgbClr val="000000">
                    <a:alpha val="43137"/>
                  </a:srgbClr>
                </a:outerShdw>
              </a:effectLst>
            </a:endParaRPr>
          </a:p>
          <a:p>
            <a:pPr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en-US" sz="3600" dirty="0" smtClean="0">
                <a:solidFill>
                  <a:srgbClr val="FFC000"/>
                </a:solidFill>
                <a:effectLst>
                  <a:outerShdw blurRad="38100" dist="38100" dir="2700000" algn="tl">
                    <a:srgbClr val="000000">
                      <a:alpha val="43137"/>
                    </a:srgbClr>
                  </a:outerShdw>
                </a:effectLst>
              </a:rPr>
              <a:t> </a:t>
            </a:r>
            <a:r>
              <a:rPr lang="ru-RU" sz="3600" dirty="0" smtClean="0">
                <a:solidFill>
                  <a:srgbClr val="FFC000"/>
                </a:solidFill>
                <a:effectLst>
                  <a:outerShdw blurRad="38100" dist="38100" dir="2700000" algn="tl">
                    <a:srgbClr val="000000">
                      <a:alpha val="43137"/>
                    </a:srgbClr>
                  </a:outerShdw>
                </a:effectLst>
              </a:rPr>
              <a:t>Со Христом поступили так, как того заслуживаем мы,- чтобы с нами поступили так, как заслуживает того Он. </a:t>
            </a:r>
          </a:p>
          <a:p>
            <a:pPr eaLnBrk="1" hangingPunct="1">
              <a:buNone/>
              <a:defRPr/>
            </a:pPr>
            <a:r>
              <a:rPr lang="ru-RU" sz="3600" dirty="0" smtClean="0">
                <a:solidFill>
                  <a:srgbClr val="FFC000"/>
                </a:solidFill>
                <a:effectLst>
                  <a:outerShdw blurRad="38100" dist="38100" dir="2700000" algn="tl">
                    <a:srgbClr val="000000">
                      <a:alpha val="43137"/>
                    </a:srgbClr>
                  </a:outerShdw>
                </a:effectLst>
              </a:rPr>
              <a:t>     (</a:t>
            </a:r>
            <a:r>
              <a:rPr lang="ru-RU" sz="3600" dirty="0" err="1" smtClean="0">
                <a:solidFill>
                  <a:srgbClr val="FFC000"/>
                </a:solidFill>
                <a:effectLst>
                  <a:outerShdw blurRad="38100" dist="38100" dir="2700000" algn="tl">
                    <a:srgbClr val="000000">
                      <a:alpha val="43137"/>
                    </a:srgbClr>
                  </a:outerShdw>
                </a:effectLst>
              </a:rPr>
              <a:t>Жел</a:t>
            </a:r>
            <a:r>
              <a:rPr lang="ru-RU" sz="3600" dirty="0" smtClean="0">
                <a:solidFill>
                  <a:srgbClr val="FFC000"/>
                </a:solidFill>
                <a:effectLst>
                  <a:outerShdw blurRad="38100" dist="38100" dir="2700000" algn="tl">
                    <a:srgbClr val="000000">
                      <a:alpha val="43137"/>
                    </a:srgbClr>
                  </a:outerShdw>
                </a:effectLst>
              </a:rPr>
              <a:t>. Век. Стр. 25.)</a:t>
            </a:r>
          </a:p>
          <a:p>
            <a:pPr eaLnBrk="1" hangingPunct="1">
              <a:buNone/>
              <a:defRPr/>
            </a:pPr>
            <a:endParaRPr lang="en-US" sz="4400" b="1" dirty="0" smtClean="0">
              <a:solidFill>
                <a:schemeClr val="accent1"/>
              </a:solidFill>
            </a:endParaRPr>
          </a:p>
        </p:txBody>
      </p:sp>
    </p:spTree>
  </p:cSld>
  <p:clrMapOvr>
    <a:masterClrMapping/>
  </p:clrMapOvr>
  <p:transition spd="slow">
    <p:split orient="vert"/>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Default Design">
      <a:majorFont>
        <a:latin typeface="Arial"/>
        <a:ea typeface=""/>
        <a:cs typeface=""/>
      </a:majorFont>
      <a:minorFont>
        <a:latin typeface="Arial"/>
        <a:ea typeface=""/>
        <a:cs typeface=""/>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TotalTime>
  <Words>732</Words>
  <Application>Microsoft Macintosh PowerPoint</Application>
  <PresentationFormat>Экран (4:3)</PresentationFormat>
  <Paragraphs>81</Paragraphs>
  <Slides>15</Slides>
  <Notes>15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3</vt:i4>
      </vt:variant>
      <vt:variant>
        <vt:lpstr>Заголовки слайдов</vt:lpstr>
      </vt:variant>
      <vt:variant>
        <vt:i4>15</vt:i4>
      </vt:variant>
    </vt:vector>
  </HeadingPairs>
  <TitlesOfParts>
    <vt:vector size="21" baseType="lpstr">
      <vt:lpstr>Calibri</vt:lpstr>
      <vt:lpstr>Tahoma</vt:lpstr>
      <vt:lpstr>Arial</vt:lpstr>
      <vt:lpstr>Default Design</vt:lpstr>
      <vt:lpstr>Оформление по умолчанию</vt:lpstr>
      <vt:lpstr>1_Default Design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Каждый для себя должен сознавать, что мы имеем живого Спасителя и что Он является нашим помощником и нашим Богом. Мы не должны находиться в таком состоянии, когда возможно сказать: «Я не знаю, спасен ли я». Верите ли вы во Христа как своего личного Спасителя? Если да – тогда радуйтесь.» Бюллетень Г.К. 1901г. Е.Г.Вайт. </dc:title>
  <cp:lastModifiedBy>Пользователь Microsoft Office</cp:lastModifiedBy>
  <cp:revision>51</cp:revision>
  <dcterms:modified xsi:type="dcterms:W3CDTF">2016-01-25T20:35:10Z</dcterms:modified>
</cp:coreProperties>
</file>