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9"/>
  </p:notesMasterIdLst>
  <p:handoutMasterIdLst>
    <p:handoutMasterId r:id="rId10"/>
  </p:handoutMasterIdLst>
  <p:sldIdLst>
    <p:sldId id="262" r:id="rId3"/>
    <p:sldId id="281" r:id="rId4"/>
    <p:sldId id="257" r:id="rId5"/>
    <p:sldId id="280" r:id="rId6"/>
    <p:sldId id="282" r:id="rId7"/>
    <p:sldId id="27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85009" autoAdjust="0"/>
  </p:normalViewPr>
  <p:slideViewPr>
    <p:cSldViewPr snapToGrid="0">
      <p:cViewPr>
        <p:scale>
          <a:sx n="60" d="100"/>
          <a:sy n="60" d="100"/>
        </p:scale>
        <p:origin x="-110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7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BCE0C-CD74-4A59-802C-6D2F8C15331A}" type="datetimeFigureOut">
              <a:rPr lang="uk-UA" smtClean="0"/>
              <a:t>08.06.2016</a:t>
            </a:fld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8501B-77B5-4365-9881-C6E19A3C1E42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FDEA8-CBB8-46CC-9562-028963DBC55A}" type="datetimeFigureOut">
              <a:rPr lang="uk-UA" smtClean="0"/>
              <a:t>08.06.2016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  <a:p>
            <a:pPr lvl="2"/>
            <a:r>
              <a:rPr lang="uk-UA" dirty="0"/>
              <a:t>Третій рівень</a:t>
            </a:r>
          </a:p>
          <a:p>
            <a:pPr lvl="3"/>
            <a:r>
              <a:rPr lang="uk-UA" dirty="0"/>
              <a:t>Четвертий рівень</a:t>
            </a:r>
          </a:p>
          <a:p>
            <a:pPr lvl="4"/>
            <a:r>
              <a:rPr lang="uk-UA" dirty="0"/>
              <a:t>П'ятий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BD8E7-1312-41F3-99C4-6DA5AF891969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BD8E7-1312-41F3-99C4-6DA5AF891969}" type="slidenum">
              <a:rPr lang="uk-UA" smtClean="0"/>
              <a:t>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483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10515600" cy="224028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Зразок підзаголовка</a:t>
            </a:r>
            <a:endParaRPr lang="uk-UA" dirty="0"/>
          </a:p>
        </p:txBody>
      </p:sp>
      <p:sp>
        <p:nvSpPr>
          <p:cNvPr id="7" name="Прямокутник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ий слайд із зображенням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5115656"/>
            <a:ext cx="11125200" cy="9144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Зразок підзаголовка</a:t>
            </a:r>
            <a:endParaRPr lang="uk-UA" dirty="0"/>
          </a:p>
        </p:txBody>
      </p:sp>
      <p:sp>
        <p:nvSpPr>
          <p:cNvPr id="9" name="Місце для зображення 2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3" name="Місце для зображення 2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4" name="Місце для зображення 2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uk-UA" smtClean="0"/>
              <a:t>08.06.2016</a:t>
            </a:fld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озділу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514600"/>
            <a:ext cx="10515600" cy="27432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body" idx="1"/>
          </p:nvPr>
        </p:nvSpPr>
        <p:spPr>
          <a:xfrm>
            <a:off x="831850" y="5257800"/>
            <a:ext cx="105156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Зразок тексту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uk-UA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uk-UA" dirty="0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uk-UA" smtClean="0"/>
              <a:t>08.06.2016</a:t>
            </a:fld>
            <a:endParaRPr lang="uk-UA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uk-UA" dirty="0"/>
          </a:p>
        </p:txBody>
      </p:sp>
      <p:sp>
        <p:nvSpPr>
          <p:cNvPr id="5" name="Підзаголовок 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uk-UA" dirty="0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uk-UA" smtClean="0"/>
              <a:t>08.06.2016</a:t>
            </a:fld>
            <a:endParaRPr lang="uk-UA" dirty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uk-UA" smtClean="0"/>
              <a:t>08.06.2016</a:t>
            </a:fld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1812" y="1714498"/>
            <a:ext cx="3506788" cy="288036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uk-UA"/>
              <a:t>Зразок заголовка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uk-UA" dirty="0"/>
          </a:p>
        </p:txBody>
      </p:sp>
      <p:sp>
        <p:nvSpPr>
          <p:cNvPr id="4" name="Підзаголовок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uk-UA" smtClean="0"/>
              <a:t>08.06.2016</a:t>
            </a:fld>
            <a:endParaRPr lang="uk-UA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" name="Підзаголовок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813" y="1714500"/>
            <a:ext cx="3125787" cy="2877260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uk-UA" dirty="0"/>
          </a:p>
        </p:txBody>
      </p:sp>
      <p:sp>
        <p:nvSpPr>
          <p:cNvPr id="6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uk-UA" dirty="0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uk-UA" smtClean="0"/>
              <a:t>08.06.2016</a:t>
            </a:fld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/>
          <a:lstStyle/>
          <a:p>
            <a:r>
              <a:rPr lang="uk-UA"/>
              <a:t>Зразок заголовка</a:t>
            </a:r>
            <a:endParaRPr lang="uk-UA" dirty="0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uk-UA" smtClean="0"/>
              <a:t>08.06.2016</a:t>
            </a:fld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  <a:p>
            <a:pPr lvl="2"/>
            <a:r>
              <a:rPr lang="uk-UA" dirty="0"/>
              <a:t>Третій рівень</a:t>
            </a:r>
          </a:p>
          <a:p>
            <a:pPr lvl="3"/>
            <a:r>
              <a:rPr lang="uk-UA" dirty="0"/>
              <a:t>Четвертий рівень</a:t>
            </a:r>
          </a:p>
          <a:p>
            <a:pPr lvl="4"/>
            <a:r>
              <a:rPr lang="uk-UA" dirty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37CC0096-1860-4642-9CD2-0079EA5E7CD1}" type="datetimeFigureOut">
              <a:rPr lang="uk-UA" smtClean="0"/>
              <a:pPr/>
              <a:t>08.06.2016</a:t>
            </a:fld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840">
          <p15:clr>
            <a:srgbClr val="F26B43"/>
          </p15:clr>
        </p15:guide>
        <p15:guide id="4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745737"/>
            <a:ext cx="11125200" cy="914400"/>
          </a:xfrm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uk-UA" dirty="0" err="1" smtClean="0">
                <a:latin typeface="Calibri Light"/>
              </a:rPr>
              <a:t>СкандинавскаЯ</a:t>
            </a:r>
            <a:r>
              <a:rPr lang="uk-UA" dirty="0" smtClean="0">
                <a:latin typeface="Calibri Light"/>
              </a:rPr>
              <a:t> </a:t>
            </a:r>
            <a:r>
              <a:rPr lang="uk-UA" dirty="0" err="1" smtClean="0">
                <a:latin typeface="Calibri Light"/>
              </a:rPr>
              <a:t>ходЬБА</a:t>
            </a:r>
            <a:endParaRPr lang="uk-UA" sz="4400" b="0" i="0" spc="-50" baseline="0" dirty="0">
              <a:solidFill>
                <a:schemeClr val="bg1"/>
              </a:solidFill>
              <a:latin typeface="Calibri Light"/>
              <a:ea typeface="+mj-ea"/>
              <a:cs typeface="+mj-cs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65100" y="5587568"/>
            <a:ext cx="11861800" cy="109626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ru-RU" sz="5600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ГИмнастика</a:t>
            </a:r>
            <a:r>
              <a:rPr lang="ru-RU" sz="5600" dirty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ru-RU" sz="5600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фИзичЕСКИЕ</a:t>
            </a:r>
            <a:r>
              <a:rPr lang="ru-RU" sz="56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sz="5600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УпраЖНЕНИЯ</a:t>
            </a:r>
            <a:r>
              <a:rPr lang="ru-RU" sz="56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ru-RU" sz="5600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ходЬБА</a:t>
            </a:r>
            <a:r>
              <a:rPr lang="ru-RU" sz="56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ДОЛЖНЫ СТАТЬ НЕОТЪЕМЛЕМОЙ ЧАСТЬЮ ЕЖЕДНЕВНОГО БЫТА КАЖДОГО, Кто </a:t>
            </a:r>
            <a:r>
              <a:rPr lang="ru-RU" sz="5600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хочеТ</a:t>
            </a:r>
            <a:r>
              <a:rPr lang="ru-RU" sz="56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СОХРАНИТЬ ТРУДОСПОСОБНОСТЬ, </a:t>
            </a:r>
            <a:r>
              <a:rPr lang="ru-RU" sz="5600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здоровЬЕ</a:t>
            </a:r>
            <a:r>
              <a:rPr lang="ru-RU" sz="56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ru-RU" sz="5600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поЛНОЦЕННУЮ</a:t>
            </a:r>
            <a:r>
              <a:rPr lang="ru-RU" sz="56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И РАДОСТНУЮ ЖИЗНЬ</a:t>
            </a:r>
            <a:r>
              <a:rPr lang="ru-RU" sz="3700" dirty="0" smtClean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3700" dirty="0">
              <a:solidFill>
                <a:srgbClr val="FF0000"/>
              </a:solidFill>
            </a:endParaRPr>
          </a:p>
          <a:p>
            <a:r>
              <a:rPr lang="ru-RU" sz="37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3700" dirty="0" smtClean="0">
              <a:solidFill>
                <a:srgbClr val="FF0000"/>
              </a:solidFill>
            </a:endParaRPr>
          </a:p>
          <a:p>
            <a:r>
              <a:rPr lang="ru-RU" sz="37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гиппократ</a:t>
            </a:r>
            <a:endParaRPr lang="uk-UA" sz="3700" b="0" i="0" spc="50" baseline="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Місце для зображення 4"/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5" b="5295"/>
          <a:stretch>
            <a:fillRect/>
          </a:stretch>
        </p:blipFill>
        <p:spPr/>
      </p:pic>
      <p:pic>
        <p:nvPicPr>
          <p:cNvPr id="10" name="Місце для зображення 9"/>
          <p:cNvPicPr>
            <a:picLocks noGrp="1" noChangeAspect="1"/>
          </p:cNvPicPr>
          <p:nvPr>
            <p:ph type="pic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" r="6669"/>
          <a:stretch>
            <a:fillRect/>
          </a:stretch>
        </p:blipFill>
        <p:spPr/>
      </p:pic>
      <p:pic>
        <p:nvPicPr>
          <p:cNvPr id="12" name="Місце для зображення 11"/>
          <p:cNvPicPr>
            <a:picLocks noGrp="1" noChangeAspect="1"/>
          </p:cNvPicPr>
          <p:nvPr>
            <p:ph type="pic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6" r="51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uk-UA" sz="3400" b="1" i="0" baseline="0" dirty="0">
                <a:solidFill>
                  <a:srgbClr val="87A91B"/>
                </a:solidFill>
                <a:latin typeface="Calibri Light"/>
                <a:ea typeface="+mj-ea"/>
                <a:cs typeface="+mj-cs"/>
              </a:rPr>
              <a:t>Структура </a:t>
            </a:r>
            <a:r>
              <a:rPr lang="uk-UA" sz="3400" b="1" i="0" baseline="0" dirty="0" smtClean="0">
                <a:solidFill>
                  <a:srgbClr val="87A91B"/>
                </a:solidFill>
                <a:latin typeface="Calibri Light"/>
                <a:ea typeface="+mj-ea"/>
                <a:cs typeface="+mj-cs"/>
              </a:rPr>
              <a:t> </a:t>
            </a:r>
            <a:r>
              <a:rPr lang="uk-UA" sz="3400" b="1" i="0" baseline="0" dirty="0" err="1" smtClean="0">
                <a:solidFill>
                  <a:srgbClr val="87A91B"/>
                </a:solidFill>
                <a:latin typeface="Calibri Light"/>
                <a:ea typeface="+mj-ea"/>
                <a:cs typeface="+mj-cs"/>
              </a:rPr>
              <a:t>презентацИИ</a:t>
            </a:r>
            <a:r>
              <a:rPr lang="uk-UA" sz="3400" b="0" i="0" baseline="0" dirty="0" smtClean="0">
                <a:solidFill>
                  <a:srgbClr val="87A91B"/>
                </a:solidFill>
                <a:latin typeface="Calibri Light"/>
                <a:ea typeface="+mj-ea"/>
                <a:cs typeface="+mj-cs"/>
              </a:rPr>
              <a:t>: </a:t>
            </a:r>
            <a:endParaRPr lang="uk-UA" sz="3400" b="0" i="0" baseline="0" dirty="0">
              <a:solidFill>
                <a:srgbClr val="87A91B"/>
              </a:solidFill>
              <a:latin typeface="Calibri Light"/>
              <a:ea typeface="+mj-ea"/>
              <a:cs typeface="+mj-cs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None/>
            </a:pPr>
            <a:r>
              <a:rPr lang="uk-UA" sz="3600" dirty="0">
                <a:solidFill>
                  <a:schemeClr val="accent1"/>
                </a:solidFill>
                <a:latin typeface="Calibri"/>
              </a:rPr>
              <a:t>1.</a:t>
            </a:r>
            <a:r>
              <a:rPr lang="uk-UA" sz="3600" dirty="0">
                <a:solidFill>
                  <a:srgbClr val="595959"/>
                </a:solidFill>
                <a:latin typeface="Calibri"/>
              </a:rPr>
              <a:t> </a:t>
            </a:r>
            <a:r>
              <a:rPr lang="uk-UA" sz="3600" dirty="0" err="1" smtClean="0">
                <a:solidFill>
                  <a:srgbClr val="595959"/>
                </a:solidFill>
                <a:latin typeface="Calibri"/>
              </a:rPr>
              <a:t>Цель</a:t>
            </a:r>
            <a:r>
              <a:rPr lang="uk-UA" sz="3600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uk-UA" sz="3600" dirty="0" err="1" smtClean="0">
                <a:solidFill>
                  <a:srgbClr val="595959"/>
                </a:solidFill>
                <a:latin typeface="Calibri"/>
              </a:rPr>
              <a:t>проекта</a:t>
            </a:r>
            <a:endParaRPr lang="uk-UA" sz="3600" b="0" i="0" dirty="0">
              <a:solidFill>
                <a:srgbClr val="595959"/>
              </a:solidFill>
              <a:latin typeface="Calibri"/>
            </a:endParaRP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None/>
            </a:pPr>
            <a:r>
              <a:rPr lang="uk-UA" sz="3600" b="0" i="0" dirty="0">
                <a:solidFill>
                  <a:schemeClr val="accent1"/>
                </a:solidFill>
                <a:latin typeface="Calibri"/>
              </a:rPr>
              <a:t>2. </a:t>
            </a:r>
            <a:r>
              <a:rPr lang="uk-UA" sz="3600" b="0" i="0" dirty="0" err="1" smtClean="0">
                <a:solidFill>
                  <a:srgbClr val="595959"/>
                </a:solidFill>
                <a:latin typeface="Calibri"/>
              </a:rPr>
              <a:t>Требования</a:t>
            </a:r>
            <a:r>
              <a:rPr lang="uk-UA" sz="3600" b="0" i="0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uk-UA" sz="3600" b="0" i="0" dirty="0" err="1" smtClean="0">
                <a:solidFill>
                  <a:srgbClr val="595959"/>
                </a:solidFill>
                <a:latin typeface="Calibri"/>
              </a:rPr>
              <a:t>проекта</a:t>
            </a:r>
            <a:endParaRPr lang="uk-UA" sz="3600" b="0" i="0" dirty="0">
              <a:solidFill>
                <a:srgbClr val="595959"/>
              </a:solidFill>
              <a:latin typeface="Calibri"/>
            </a:endParaRP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None/>
            </a:pPr>
            <a:r>
              <a:rPr lang="uk-UA" sz="3600" dirty="0">
                <a:solidFill>
                  <a:schemeClr val="accent1"/>
                </a:solidFill>
                <a:latin typeface="Calibri"/>
              </a:rPr>
              <a:t>3. </a:t>
            </a:r>
            <a:r>
              <a:rPr lang="uk-UA" sz="3600" dirty="0" err="1" smtClean="0">
                <a:solidFill>
                  <a:srgbClr val="595959"/>
                </a:solidFill>
                <a:latin typeface="Calibri"/>
              </a:rPr>
              <a:t>Преимущества</a:t>
            </a:r>
            <a:r>
              <a:rPr lang="uk-UA" sz="3600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uk-UA" sz="3600" dirty="0" err="1" smtClean="0">
                <a:solidFill>
                  <a:srgbClr val="595959"/>
                </a:solidFill>
                <a:latin typeface="Calibri"/>
              </a:rPr>
              <a:t>проекта</a:t>
            </a:r>
            <a:endParaRPr lang="uk-UA" sz="3600" b="0" i="0" dirty="0">
              <a:solidFill>
                <a:srgbClr val="595959"/>
              </a:solidFill>
              <a:latin typeface="Calibri"/>
            </a:endParaRPr>
          </a:p>
        </p:txBody>
      </p:sp>
      <p:pic>
        <p:nvPicPr>
          <p:cNvPr id="4" name="Місце для вмісту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447" y="5151120"/>
            <a:ext cx="149542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0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uk-UA" sz="3400" b="1" i="0" baseline="0" dirty="0">
                <a:solidFill>
                  <a:srgbClr val="87A91B"/>
                </a:solidFill>
                <a:latin typeface="Calibri Light"/>
              </a:rPr>
              <a:t>1. </a:t>
            </a:r>
            <a:r>
              <a:rPr lang="uk-UA" sz="3400" b="1" i="0" baseline="0" dirty="0" smtClean="0">
                <a:solidFill>
                  <a:srgbClr val="87A91B"/>
                </a:solidFill>
                <a:latin typeface="Calibri Light"/>
              </a:rPr>
              <a:t>ЦЕЛЬ  </a:t>
            </a:r>
            <a:r>
              <a:rPr lang="uk-UA" sz="3400" b="1" i="0" baseline="0" dirty="0" err="1" smtClean="0">
                <a:solidFill>
                  <a:srgbClr val="87A91B"/>
                </a:solidFill>
                <a:latin typeface="Calibri Light"/>
              </a:rPr>
              <a:t>проектА</a:t>
            </a:r>
            <a:endParaRPr lang="uk-UA" sz="3400" b="1" i="0" baseline="0" dirty="0">
              <a:solidFill>
                <a:srgbClr val="87A91B"/>
              </a:solidFill>
              <a:latin typeface="Calibri Light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524000" y="1714500"/>
            <a:ext cx="10393180" cy="4457700"/>
          </a:xfrm>
        </p:spPr>
        <p:txBody>
          <a:bodyPr>
            <a:normAutofit/>
          </a:bodyPr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Представить </a:t>
            </a:r>
            <a:r>
              <a:rPr lang="uk-UA" sz="3200" dirty="0">
                <a:solidFill>
                  <a:srgbClr val="595959"/>
                </a:solidFill>
                <a:latin typeface="Calibri"/>
              </a:rPr>
              <a:t>людям </a:t>
            </a:r>
            <a:r>
              <a:rPr lang="uk-UA" sz="3200" dirty="0" err="1" smtClean="0">
                <a:solidFill>
                  <a:srgbClr val="595959"/>
                </a:solidFill>
                <a:latin typeface="Calibri"/>
              </a:rPr>
              <a:t>принципы</a:t>
            </a: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uk-UA" sz="3200" dirty="0">
                <a:solidFill>
                  <a:srgbClr val="595959"/>
                </a:solidFill>
                <a:latin typeface="Calibri"/>
              </a:rPr>
              <a:t>здорового </a:t>
            </a: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образа </a:t>
            </a:r>
            <a:r>
              <a:rPr lang="uk-UA" sz="3200" dirty="0" err="1" smtClean="0">
                <a:solidFill>
                  <a:srgbClr val="595959"/>
                </a:solidFill>
                <a:latin typeface="Calibri"/>
              </a:rPr>
              <a:t>жизни</a:t>
            </a:r>
            <a:endParaRPr lang="uk-UA" sz="3200" dirty="0">
              <a:solidFill>
                <a:srgbClr val="595959"/>
              </a:solidFill>
              <a:latin typeface="Calibri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dirty="0" err="1" smtClean="0">
                <a:solidFill>
                  <a:srgbClr val="595959"/>
                </a:solidFill>
                <a:latin typeface="Calibri"/>
              </a:rPr>
              <a:t>Возможность</a:t>
            </a: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  <a:latin typeface="Calibri"/>
              </a:rPr>
              <a:t>познакомиться</a:t>
            </a: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 с широким кругом людей</a:t>
            </a:r>
            <a:endParaRPr lang="uk-UA" sz="3200" dirty="0">
              <a:solidFill>
                <a:srgbClr val="595959"/>
              </a:solidFill>
              <a:latin typeface="Calibri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Оздоровиться</a:t>
            </a:r>
            <a:endParaRPr lang="uk-UA" sz="3200" dirty="0">
              <a:solidFill>
                <a:srgbClr val="595959"/>
              </a:solidFill>
              <a:latin typeface="Calibri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dirty="0" err="1" smtClean="0">
                <a:solidFill>
                  <a:srgbClr val="595959"/>
                </a:solidFill>
                <a:latin typeface="Calibri"/>
              </a:rPr>
              <a:t>Сделать</a:t>
            </a: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  <a:latin typeface="Calibri"/>
              </a:rPr>
              <a:t>известной</a:t>
            </a: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  <a:latin typeface="Calibri"/>
              </a:rPr>
              <a:t>деятельность</a:t>
            </a: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 церкви и </a:t>
            </a:r>
            <a:r>
              <a:rPr lang="uk-UA" sz="3200" dirty="0" err="1" smtClean="0">
                <a:solidFill>
                  <a:srgbClr val="595959"/>
                </a:solidFill>
                <a:latin typeface="Calibri"/>
              </a:rPr>
              <a:t>ее</a:t>
            </a: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  <a:latin typeface="Calibri"/>
              </a:rPr>
              <a:t>служение</a:t>
            </a:r>
            <a:endParaRPr lang="uk-UA" sz="3200" dirty="0">
              <a:solidFill>
                <a:srgbClr val="595959"/>
              </a:solidFill>
              <a:latin typeface="Calibri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dirty="0" err="1" smtClean="0">
                <a:solidFill>
                  <a:srgbClr val="595959"/>
                </a:solidFill>
                <a:latin typeface="Calibri"/>
              </a:rPr>
              <a:t>Подготовить</a:t>
            </a: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uk-UA" sz="3200" dirty="0">
                <a:solidFill>
                  <a:srgbClr val="595959"/>
                </a:solidFill>
                <a:latin typeface="Calibri"/>
              </a:rPr>
              <a:t>людей </a:t>
            </a: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к </a:t>
            </a:r>
            <a:r>
              <a:rPr lang="uk-UA" sz="3200" dirty="0" err="1" smtClean="0">
                <a:solidFill>
                  <a:srgbClr val="595959"/>
                </a:solidFill>
                <a:latin typeface="Calibri"/>
              </a:rPr>
              <a:t>слушанию</a:t>
            </a:r>
            <a:r>
              <a:rPr lang="uk-UA" sz="3200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  <a:latin typeface="Calibri"/>
              </a:rPr>
              <a:t>Евангелия</a:t>
            </a:r>
            <a:endParaRPr lang="uk-UA" sz="3200" dirty="0">
              <a:solidFill>
                <a:srgbClr val="595959"/>
              </a:solidFill>
              <a:latin typeface="Calibri"/>
            </a:endParaRPr>
          </a:p>
        </p:txBody>
      </p:sp>
      <p:pic>
        <p:nvPicPr>
          <p:cNvPr id="4" name="Місце для вмісту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695" y="5078730"/>
            <a:ext cx="149542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uk-UA" sz="3400" b="1" i="0" baseline="0" dirty="0">
                <a:solidFill>
                  <a:srgbClr val="87A91B"/>
                </a:solidFill>
                <a:latin typeface="Calibri Light"/>
                <a:ea typeface="+mj-ea"/>
                <a:cs typeface="+mj-cs"/>
              </a:rPr>
              <a:t>2. </a:t>
            </a:r>
            <a:r>
              <a:rPr lang="uk-UA" sz="3400" b="1" i="0" baseline="0" dirty="0" smtClean="0">
                <a:solidFill>
                  <a:srgbClr val="87A91B"/>
                </a:solidFill>
                <a:latin typeface="Calibri Light"/>
                <a:ea typeface="+mj-ea"/>
                <a:cs typeface="+mj-cs"/>
              </a:rPr>
              <a:t>ТРЕБОВАНИЯ  </a:t>
            </a:r>
            <a:r>
              <a:rPr lang="uk-UA" sz="3400" b="1" i="0" baseline="0" dirty="0" err="1" smtClean="0">
                <a:solidFill>
                  <a:srgbClr val="87A91B"/>
                </a:solidFill>
                <a:latin typeface="Calibri Light"/>
                <a:ea typeface="+mj-ea"/>
                <a:cs typeface="+mj-cs"/>
              </a:rPr>
              <a:t>проектА</a:t>
            </a:r>
            <a:endParaRPr lang="uk-UA" sz="3400" b="1" i="0" baseline="0" dirty="0">
              <a:solidFill>
                <a:srgbClr val="87A91B"/>
              </a:solidFill>
              <a:latin typeface="Calibri Light"/>
              <a:ea typeface="+mj-ea"/>
              <a:cs typeface="+mj-cs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523999" y="1714500"/>
            <a:ext cx="10505091" cy="4457700"/>
          </a:xfrm>
        </p:spPr>
        <p:txBody>
          <a:bodyPr>
            <a:noAutofit/>
          </a:bodyPr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dirty="0" err="1" smtClean="0">
                <a:solidFill>
                  <a:srgbClr val="595959"/>
                </a:solidFill>
              </a:rPr>
              <a:t>Инициативная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</a:rPr>
              <a:t>группа</a:t>
            </a:r>
            <a:endParaRPr lang="uk-UA" sz="3200" dirty="0">
              <a:solidFill>
                <a:srgbClr val="595959"/>
              </a:solidFill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b="0" i="0" dirty="0" err="1" smtClean="0">
                <a:solidFill>
                  <a:srgbClr val="595959"/>
                </a:solidFill>
              </a:rPr>
              <a:t>Минимальный</a:t>
            </a:r>
            <a:r>
              <a:rPr lang="uk-UA" sz="3200" b="0" i="0" dirty="0" smtClean="0">
                <a:solidFill>
                  <a:srgbClr val="595959"/>
                </a:solidFill>
              </a:rPr>
              <a:t> набор </a:t>
            </a:r>
            <a:r>
              <a:rPr lang="uk-UA" sz="3200" b="0" i="0" dirty="0" err="1" smtClean="0">
                <a:solidFill>
                  <a:srgbClr val="595959"/>
                </a:solidFill>
              </a:rPr>
              <a:t>инвентаря</a:t>
            </a:r>
            <a:endParaRPr lang="uk-UA" sz="3200" b="0" i="0" dirty="0">
              <a:solidFill>
                <a:srgbClr val="595959"/>
              </a:solidFill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dirty="0" err="1" smtClean="0">
                <a:solidFill>
                  <a:srgbClr val="595959"/>
                </a:solidFill>
              </a:rPr>
              <a:t>Место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</a:rPr>
              <a:t>проведения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>
                <a:solidFill>
                  <a:srgbClr val="595959"/>
                </a:solidFill>
              </a:rPr>
              <a:t>(</a:t>
            </a:r>
            <a:r>
              <a:rPr lang="uk-UA" sz="3200" dirty="0" err="1" smtClean="0">
                <a:solidFill>
                  <a:srgbClr val="595959"/>
                </a:solidFill>
              </a:rPr>
              <a:t>двор</a:t>
            </a:r>
            <a:r>
              <a:rPr lang="uk-UA" sz="3200" dirty="0">
                <a:solidFill>
                  <a:srgbClr val="595959"/>
                </a:solidFill>
              </a:rPr>
              <a:t>, парк, </a:t>
            </a:r>
            <a:r>
              <a:rPr lang="uk-UA" sz="3200" dirty="0" err="1" smtClean="0">
                <a:solidFill>
                  <a:srgbClr val="595959"/>
                </a:solidFill>
              </a:rPr>
              <a:t>церковь</a:t>
            </a:r>
            <a:r>
              <a:rPr lang="uk-UA" sz="3200" dirty="0" smtClean="0">
                <a:solidFill>
                  <a:srgbClr val="595959"/>
                </a:solidFill>
              </a:rPr>
              <a:t>, </a:t>
            </a:r>
            <a:r>
              <a:rPr lang="uk-UA" sz="3200" dirty="0" err="1" smtClean="0">
                <a:solidFill>
                  <a:srgbClr val="595959"/>
                </a:solidFill>
              </a:rPr>
              <a:t>гос</a:t>
            </a:r>
            <a:r>
              <a:rPr lang="uk-UA" sz="3200" dirty="0" smtClean="0">
                <a:solidFill>
                  <a:srgbClr val="595959"/>
                </a:solidFill>
              </a:rPr>
              <a:t>. </a:t>
            </a:r>
            <a:r>
              <a:rPr lang="uk-UA" sz="3200" dirty="0" err="1">
                <a:solidFill>
                  <a:srgbClr val="595959"/>
                </a:solidFill>
              </a:rPr>
              <a:t>у</a:t>
            </a:r>
            <a:r>
              <a:rPr lang="uk-UA" sz="3200" dirty="0" err="1" smtClean="0">
                <a:solidFill>
                  <a:srgbClr val="595959"/>
                </a:solidFill>
              </a:rPr>
              <a:t>ч-ния</a:t>
            </a:r>
            <a:r>
              <a:rPr lang="uk-UA" sz="3200" dirty="0" smtClean="0">
                <a:solidFill>
                  <a:srgbClr val="595959"/>
                </a:solidFill>
              </a:rPr>
              <a:t>)</a:t>
            </a:r>
            <a:endParaRPr lang="uk-UA" sz="3200" dirty="0">
              <a:solidFill>
                <a:srgbClr val="595959"/>
              </a:solidFill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b="0" i="0" dirty="0">
                <a:solidFill>
                  <a:srgbClr val="595959"/>
                </a:solidFill>
              </a:rPr>
              <a:t>Реклама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dirty="0" err="1" smtClean="0">
                <a:solidFill>
                  <a:srgbClr val="595959"/>
                </a:solidFill>
              </a:rPr>
              <a:t>Постоянство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endParaRPr lang="uk-UA" sz="3200" dirty="0">
              <a:solidFill>
                <a:srgbClr val="595959"/>
              </a:solidFill>
            </a:endParaRPr>
          </a:p>
          <a:p>
            <a:pPr>
              <a:buClr>
                <a:srgbClr val="87A91B"/>
              </a:buClr>
              <a:buFont typeface="Arial"/>
              <a:buChar char="▪"/>
            </a:pPr>
            <a:r>
              <a:rPr lang="uk-UA" sz="3200" dirty="0" err="1" smtClean="0">
                <a:solidFill>
                  <a:srgbClr val="595959"/>
                </a:solidFill>
              </a:rPr>
              <a:t>Четкая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>
                <a:solidFill>
                  <a:srgbClr val="595959"/>
                </a:solidFill>
              </a:rPr>
              <a:t>структура </a:t>
            </a:r>
            <a:r>
              <a:rPr lang="uk-UA" sz="3200" dirty="0" err="1" smtClean="0">
                <a:solidFill>
                  <a:srgbClr val="595959"/>
                </a:solidFill>
              </a:rPr>
              <a:t>программы</a:t>
            </a:r>
            <a:r>
              <a:rPr lang="uk-UA" sz="3200" dirty="0" smtClean="0">
                <a:solidFill>
                  <a:srgbClr val="595959"/>
                </a:solidFill>
              </a:rPr>
              <a:t> и </a:t>
            </a:r>
            <a:r>
              <a:rPr lang="uk-UA" sz="3200" dirty="0" err="1" smtClean="0">
                <a:solidFill>
                  <a:srgbClr val="595959"/>
                </a:solidFill>
              </a:rPr>
              <a:t>ее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</a:rPr>
              <a:t>проведения</a:t>
            </a:r>
            <a:endParaRPr lang="en-US" sz="3200" dirty="0">
              <a:solidFill>
                <a:srgbClr val="595959"/>
              </a:solidFill>
            </a:endParaRPr>
          </a:p>
          <a:p>
            <a:pPr>
              <a:buClr>
                <a:srgbClr val="87A91B"/>
              </a:buClr>
              <a:buFont typeface="Arial"/>
              <a:buChar char="▪"/>
            </a:pPr>
            <a:r>
              <a:rPr lang="uk-UA" sz="3200" dirty="0" err="1" smtClean="0">
                <a:solidFill>
                  <a:srgbClr val="595959"/>
                </a:solidFill>
              </a:rPr>
              <a:t>Заинтересованность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 smtClean="0">
                <a:solidFill>
                  <a:srgbClr val="595959"/>
                </a:solidFill>
              </a:rPr>
              <a:t>и </a:t>
            </a:r>
            <a:r>
              <a:rPr lang="uk-UA" sz="3200" dirty="0" err="1" smtClean="0">
                <a:solidFill>
                  <a:srgbClr val="595959"/>
                </a:solidFill>
              </a:rPr>
              <a:t>участие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</a:rPr>
              <a:t>общины</a:t>
            </a:r>
            <a:r>
              <a:rPr lang="uk-UA" sz="3200" dirty="0" smtClean="0">
                <a:solidFill>
                  <a:srgbClr val="595959"/>
                </a:solidFill>
              </a:rPr>
              <a:t>, </a:t>
            </a:r>
            <a:r>
              <a:rPr lang="uk-UA" sz="3200" dirty="0" err="1" smtClean="0">
                <a:solidFill>
                  <a:srgbClr val="595959"/>
                </a:solidFill>
              </a:rPr>
              <a:t>общества</a:t>
            </a:r>
            <a:endParaRPr lang="uk-UA" sz="3200" dirty="0">
              <a:solidFill>
                <a:srgbClr val="595959"/>
              </a:solidFill>
            </a:endParaRPr>
          </a:p>
        </p:txBody>
      </p:sp>
      <p:pic>
        <p:nvPicPr>
          <p:cNvPr id="5" name="Місце для вмісту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41" y="457200"/>
            <a:ext cx="149542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53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uk-UA" sz="3400" b="1" i="0" baseline="0" dirty="0">
                <a:solidFill>
                  <a:srgbClr val="87A91B"/>
                </a:solidFill>
                <a:latin typeface="Calibri Light"/>
                <a:ea typeface="+mj-ea"/>
                <a:cs typeface="+mj-cs"/>
              </a:rPr>
              <a:t>3. </a:t>
            </a:r>
            <a:r>
              <a:rPr lang="uk-UA" sz="3400" b="1" i="0" baseline="0" dirty="0" err="1" smtClean="0">
                <a:solidFill>
                  <a:srgbClr val="87A91B"/>
                </a:solidFill>
                <a:latin typeface="Calibri Light"/>
                <a:ea typeface="+mj-ea"/>
                <a:cs typeface="+mj-cs"/>
              </a:rPr>
              <a:t>ПреИМУЩЕСТВА</a:t>
            </a:r>
            <a:r>
              <a:rPr lang="uk-UA" sz="3400" b="1" i="0" baseline="0" dirty="0" smtClean="0">
                <a:solidFill>
                  <a:srgbClr val="87A91B"/>
                </a:solidFill>
                <a:latin typeface="Calibri Light"/>
                <a:ea typeface="+mj-ea"/>
                <a:cs typeface="+mj-cs"/>
              </a:rPr>
              <a:t>  </a:t>
            </a:r>
            <a:r>
              <a:rPr lang="uk-UA" sz="3400" b="1" i="0" baseline="0" dirty="0" err="1" smtClean="0">
                <a:solidFill>
                  <a:srgbClr val="87A91B"/>
                </a:solidFill>
                <a:latin typeface="Calibri Light"/>
                <a:ea typeface="+mj-ea"/>
                <a:cs typeface="+mj-cs"/>
              </a:rPr>
              <a:t>проектА</a:t>
            </a:r>
            <a:endParaRPr lang="uk-UA" sz="3400" b="1" i="0" baseline="0" dirty="0">
              <a:solidFill>
                <a:srgbClr val="87A91B"/>
              </a:solidFill>
              <a:latin typeface="Calibri Light"/>
              <a:ea typeface="+mj-ea"/>
              <a:cs typeface="+mj-cs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54439" y="1714500"/>
            <a:ext cx="10987791" cy="4457700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87A91B"/>
              </a:buClr>
              <a:buFont typeface="Arial"/>
              <a:buChar char="▪"/>
            </a:pPr>
            <a:r>
              <a:rPr lang="uk-UA" sz="3200" b="0" i="0" dirty="0" err="1" smtClean="0">
                <a:solidFill>
                  <a:srgbClr val="595959"/>
                </a:solidFill>
              </a:rPr>
              <a:t>Интерес</a:t>
            </a:r>
            <a:r>
              <a:rPr lang="uk-UA" sz="3200" b="0" i="0" dirty="0" smtClean="0">
                <a:solidFill>
                  <a:srgbClr val="595959"/>
                </a:solidFill>
              </a:rPr>
              <a:t> и </a:t>
            </a:r>
            <a:r>
              <a:rPr lang="uk-UA" sz="3200" dirty="0" err="1" smtClean="0">
                <a:solidFill>
                  <a:srgbClr val="595959"/>
                </a:solidFill>
              </a:rPr>
              <a:t>запрос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</a:rPr>
              <a:t>общества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>
                <a:solidFill>
                  <a:srgbClr val="595959"/>
                </a:solidFill>
              </a:rPr>
              <a:t>(новинка, наша </a:t>
            </a:r>
            <a:r>
              <a:rPr lang="uk-UA" sz="3200" dirty="0" err="1" smtClean="0">
                <a:solidFill>
                  <a:srgbClr val="595959"/>
                </a:solidFill>
              </a:rPr>
              <a:t>ниша</a:t>
            </a:r>
            <a:r>
              <a:rPr lang="uk-UA" sz="3200" dirty="0">
                <a:solidFill>
                  <a:srgbClr val="595959"/>
                </a:solidFill>
              </a:rPr>
              <a:t>)</a:t>
            </a:r>
          </a:p>
          <a:p>
            <a:pPr>
              <a:buClr>
                <a:srgbClr val="87A91B"/>
              </a:buClr>
              <a:buFont typeface="Arial"/>
              <a:buChar char="▪"/>
            </a:pPr>
            <a:r>
              <a:rPr lang="uk-UA" sz="3200" dirty="0">
                <a:solidFill>
                  <a:srgbClr val="595959"/>
                </a:solidFill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</a:rPr>
              <a:t>Реальная</a:t>
            </a:r>
            <a:r>
              <a:rPr lang="uk-UA" sz="3200" dirty="0" smtClean="0">
                <a:solidFill>
                  <a:srgbClr val="595959"/>
                </a:solidFill>
              </a:rPr>
              <a:t> и </a:t>
            </a:r>
            <a:r>
              <a:rPr lang="uk-UA" sz="3200" dirty="0" err="1" smtClean="0">
                <a:solidFill>
                  <a:srgbClr val="595959"/>
                </a:solidFill>
              </a:rPr>
              <a:t>практическая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</a:rPr>
              <a:t>польза</a:t>
            </a:r>
            <a:endParaRPr lang="uk-UA" sz="3200" dirty="0">
              <a:solidFill>
                <a:srgbClr val="595959"/>
              </a:solidFill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dirty="0" err="1" smtClean="0">
                <a:solidFill>
                  <a:srgbClr val="595959"/>
                </a:solidFill>
              </a:rPr>
              <a:t>Интеграция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>
                <a:solidFill>
                  <a:srgbClr val="595959"/>
                </a:solidFill>
              </a:rPr>
              <a:t>в </a:t>
            </a:r>
            <a:r>
              <a:rPr lang="uk-UA" sz="3200" dirty="0" err="1" smtClean="0">
                <a:solidFill>
                  <a:srgbClr val="595959"/>
                </a:solidFill>
              </a:rPr>
              <a:t>разные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</a:rPr>
              <a:t>проекты</a:t>
            </a:r>
            <a:r>
              <a:rPr lang="uk-UA" sz="3200" dirty="0" smtClean="0">
                <a:solidFill>
                  <a:srgbClr val="595959"/>
                </a:solidFill>
              </a:rPr>
              <a:t> и </a:t>
            </a:r>
            <a:r>
              <a:rPr lang="uk-UA" sz="3200" dirty="0" err="1" smtClean="0">
                <a:solidFill>
                  <a:srgbClr val="595959"/>
                </a:solidFill>
              </a:rPr>
              <a:t>мероприятия</a:t>
            </a:r>
            <a:endParaRPr lang="uk-UA" sz="3200" dirty="0">
              <a:solidFill>
                <a:srgbClr val="595959"/>
              </a:solidFill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b="0" i="0" dirty="0" err="1" smtClean="0">
                <a:solidFill>
                  <a:srgbClr val="595959"/>
                </a:solidFill>
              </a:rPr>
              <a:t>Легкость</a:t>
            </a:r>
            <a:r>
              <a:rPr lang="uk-UA" sz="3200" b="0" i="0" dirty="0" smtClean="0">
                <a:solidFill>
                  <a:srgbClr val="595959"/>
                </a:solidFill>
              </a:rPr>
              <a:t> </a:t>
            </a:r>
            <a:r>
              <a:rPr lang="uk-UA" sz="3200" b="0" i="0" dirty="0" err="1" smtClean="0">
                <a:solidFill>
                  <a:srgbClr val="595959"/>
                </a:solidFill>
              </a:rPr>
              <a:t>проведения</a:t>
            </a:r>
            <a:endParaRPr lang="uk-UA" sz="3200" b="0" i="0" dirty="0">
              <a:solidFill>
                <a:srgbClr val="595959"/>
              </a:solidFill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dirty="0" err="1" smtClean="0">
                <a:solidFill>
                  <a:srgbClr val="595959"/>
                </a:solidFill>
              </a:rPr>
              <a:t>Отсутствие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</a:rPr>
              <a:t>сложного</a:t>
            </a:r>
            <a:r>
              <a:rPr lang="uk-UA" sz="3200" dirty="0" smtClean="0">
                <a:solidFill>
                  <a:srgbClr val="595959"/>
                </a:solidFill>
              </a:rPr>
              <a:t>, </a:t>
            </a:r>
            <a:r>
              <a:rPr lang="uk-UA" sz="3200" dirty="0" err="1" smtClean="0">
                <a:solidFill>
                  <a:srgbClr val="595959"/>
                </a:solidFill>
              </a:rPr>
              <a:t>доростоящего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</a:rPr>
              <a:t>инвентаря</a:t>
            </a:r>
            <a:r>
              <a:rPr lang="uk-UA" sz="3200" dirty="0" smtClean="0">
                <a:solidFill>
                  <a:srgbClr val="595959"/>
                </a:solidFill>
              </a:rPr>
              <a:t>      (</a:t>
            </a:r>
            <a:r>
              <a:rPr lang="uk-UA" sz="3200" dirty="0" err="1" smtClean="0">
                <a:solidFill>
                  <a:srgbClr val="595959"/>
                </a:solidFill>
              </a:rPr>
              <a:t>минимальные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</a:rPr>
              <a:t>требования</a:t>
            </a:r>
            <a:r>
              <a:rPr lang="uk-UA" sz="3200" dirty="0" smtClean="0">
                <a:solidFill>
                  <a:srgbClr val="595959"/>
                </a:solidFill>
              </a:rPr>
              <a:t>)</a:t>
            </a:r>
            <a:endParaRPr lang="uk-UA" sz="3200" dirty="0">
              <a:solidFill>
                <a:srgbClr val="595959"/>
              </a:solidFill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b="0" i="0" dirty="0" err="1" smtClean="0">
                <a:solidFill>
                  <a:srgbClr val="595959"/>
                </a:solidFill>
              </a:rPr>
              <a:t>Возможность</a:t>
            </a:r>
            <a:r>
              <a:rPr lang="uk-UA" sz="3200" b="0" i="0" dirty="0" smtClean="0">
                <a:solidFill>
                  <a:srgbClr val="595959"/>
                </a:solidFill>
              </a:rPr>
              <a:t> проводить в </a:t>
            </a:r>
            <a:r>
              <a:rPr lang="uk-UA" sz="3200" b="0" i="0" dirty="0" err="1" smtClean="0">
                <a:solidFill>
                  <a:srgbClr val="595959"/>
                </a:solidFill>
              </a:rPr>
              <a:t>любом</a:t>
            </a:r>
            <a:r>
              <a:rPr lang="uk-UA" sz="3200" b="0" i="0" dirty="0" smtClean="0">
                <a:solidFill>
                  <a:srgbClr val="595959"/>
                </a:solidFill>
              </a:rPr>
              <a:t> мести и в </a:t>
            </a:r>
            <a:r>
              <a:rPr lang="uk-UA" sz="3200" b="0" i="0" dirty="0" err="1" smtClean="0">
                <a:solidFill>
                  <a:srgbClr val="595959"/>
                </a:solidFill>
              </a:rPr>
              <a:t>любое</a:t>
            </a:r>
            <a:r>
              <a:rPr lang="uk-UA" sz="3200" b="0" i="0" dirty="0" smtClean="0">
                <a:solidFill>
                  <a:srgbClr val="595959"/>
                </a:solidFill>
              </a:rPr>
              <a:t> </a:t>
            </a:r>
            <a:r>
              <a:rPr lang="uk-UA" sz="3200" b="0" i="0" dirty="0" err="1" smtClean="0">
                <a:solidFill>
                  <a:srgbClr val="595959"/>
                </a:solidFill>
              </a:rPr>
              <a:t>время</a:t>
            </a:r>
            <a:endParaRPr lang="uk-UA" sz="3200" b="0" i="0" dirty="0">
              <a:solidFill>
                <a:srgbClr val="595959"/>
              </a:solidFill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r>
              <a:rPr lang="uk-UA" sz="3200" dirty="0">
                <a:solidFill>
                  <a:srgbClr val="595959"/>
                </a:solidFill>
              </a:rPr>
              <a:t>Простота </a:t>
            </a:r>
            <a:r>
              <a:rPr lang="uk-UA" sz="3200" dirty="0" err="1" smtClean="0">
                <a:solidFill>
                  <a:srgbClr val="595959"/>
                </a:solidFill>
              </a:rPr>
              <a:t>структуры</a:t>
            </a:r>
            <a:r>
              <a:rPr lang="uk-UA" sz="3200" dirty="0" smtClean="0">
                <a:solidFill>
                  <a:srgbClr val="595959"/>
                </a:solidFill>
              </a:rPr>
              <a:t> </a:t>
            </a:r>
            <a:r>
              <a:rPr lang="uk-UA" sz="3200" dirty="0" err="1" smtClean="0">
                <a:solidFill>
                  <a:srgbClr val="595959"/>
                </a:solidFill>
              </a:rPr>
              <a:t>проведения</a:t>
            </a:r>
            <a:endParaRPr lang="uk-UA" sz="3200" b="0" i="0" dirty="0">
              <a:solidFill>
                <a:srgbClr val="595959"/>
              </a:solidFill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87A91B"/>
              </a:buClr>
              <a:buSzPct val="100000"/>
              <a:buFont typeface="Arial"/>
              <a:buChar char="▪"/>
            </a:pPr>
            <a:endParaRPr lang="uk-UA" sz="2000" b="0" i="0" dirty="0">
              <a:solidFill>
                <a:srgbClr val="595959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4" name="Місце для вмісту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167" y="5139690"/>
            <a:ext cx="149542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22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702" y="29954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ЭТО </a:t>
            </a:r>
            <a:r>
              <a:rPr lang="uk-UA" sz="4000" dirty="0" err="1" smtClean="0"/>
              <a:t>реальнЫй</a:t>
            </a:r>
            <a:r>
              <a:rPr lang="uk-UA" sz="4000" dirty="0" smtClean="0"/>
              <a:t> </a:t>
            </a:r>
            <a:r>
              <a:rPr lang="uk-UA" sz="4000" dirty="0"/>
              <a:t>проект. </a:t>
            </a:r>
            <a:r>
              <a:rPr lang="uk-UA" sz="4000" dirty="0" smtClean="0"/>
              <a:t>Он РАБОТАЕТ!</a:t>
            </a:r>
            <a:endParaRPr lang="uk-UA" sz="4000" dirty="0"/>
          </a:p>
        </p:txBody>
      </p:sp>
      <p:pic>
        <p:nvPicPr>
          <p:cNvPr id="6" name="Місце для вмісту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436" y="1600200"/>
            <a:ext cx="3217889" cy="4806365"/>
          </a:xfr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923" y="1599882"/>
            <a:ext cx="3163156" cy="480700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Місце для вмісту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167" y="5073065"/>
            <a:ext cx="149542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ealth Fitness 16x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E382D75-6DC6-4908-8B05-64D061C4B1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165</Words>
  <Application>Microsoft Office PowerPoint</Application>
  <PresentationFormat>Произвольный</PresentationFormat>
  <Paragraphs>32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Health Fitness 16x9</vt:lpstr>
      <vt:lpstr>СкандинавскаЯ ходЬБА</vt:lpstr>
      <vt:lpstr>Структура  презентацИИ: </vt:lpstr>
      <vt:lpstr>1. ЦЕЛЬ  проектА</vt:lpstr>
      <vt:lpstr>2. ТРЕБОВАНИЯ  проектА</vt:lpstr>
      <vt:lpstr>3. ПреИМУЩЕСТВА  проектА</vt:lpstr>
      <vt:lpstr>ЭТО реальнЫй проект. Он РАБОТАЕТ!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2015-04-14T11:57:05Z</dcterms:created>
  <dcterms:modified xsi:type="dcterms:W3CDTF">2016-06-09T08:10:13Z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TC029223919991</vt:lpwstr>
  </property>
</Properties>
</file>